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710" r:id="rId3"/>
  </p:sldMasterIdLst>
  <p:notesMasterIdLst>
    <p:notesMasterId r:id="rId27"/>
  </p:notesMasterIdLst>
  <p:sldIdLst>
    <p:sldId id="256" r:id="rId4"/>
    <p:sldId id="268" r:id="rId5"/>
    <p:sldId id="257" r:id="rId6"/>
    <p:sldId id="282" r:id="rId7"/>
    <p:sldId id="271" r:id="rId8"/>
    <p:sldId id="276" r:id="rId9"/>
    <p:sldId id="272" r:id="rId10"/>
    <p:sldId id="280" r:id="rId11"/>
    <p:sldId id="259" r:id="rId12"/>
    <p:sldId id="260" r:id="rId13"/>
    <p:sldId id="264" r:id="rId14"/>
    <p:sldId id="281" r:id="rId15"/>
    <p:sldId id="270" r:id="rId16"/>
    <p:sldId id="258" r:id="rId17"/>
    <p:sldId id="284" r:id="rId18"/>
    <p:sldId id="274" r:id="rId19"/>
    <p:sldId id="265" r:id="rId20"/>
    <p:sldId id="266" r:id="rId21"/>
    <p:sldId id="275" r:id="rId22"/>
    <p:sldId id="283" r:id="rId23"/>
    <p:sldId id="269" r:id="rId24"/>
    <p:sldId id="279" r:id="rId25"/>
    <p:sldId id="278" r:id="rId26"/>
  </p:sldIdLst>
  <p:sldSz cx="9144000" cy="6858000" type="overhead"/>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tthew Markve" initials="M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5A193F-54E1-4909-AFB6-5196BD5D96E8}" v="18" dt="2026-07-31T18:07:47.8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72986" autoAdjust="0"/>
  </p:normalViewPr>
  <p:slideViewPr>
    <p:cSldViewPr snapToGrid="0" showGuides="1">
      <p:cViewPr varScale="1">
        <p:scale>
          <a:sx n="83" d="100"/>
          <a:sy n="83" d="100"/>
        </p:scale>
        <p:origin x="1902" y="48"/>
      </p:cViewPr>
      <p:guideLst>
        <p:guide orient="horz" pos="2160"/>
        <p:guide pos="384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microsoft.com/office/2015/10/relationships/revisionInfo" Target="revisionInfo.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nah Oh" userId="e5aac3bc-e3a8-4ece-8f47-a528348bbc22" providerId="ADAL" clId="{5FDEDB8D-8CE0-429D-8F6D-A4FEC9626DF5}"/>
    <pc:docChg chg="custSel modSld modMainMaster">
      <pc:chgData name="Minah Oh" userId="e5aac3bc-e3a8-4ece-8f47-a528348bbc22" providerId="ADAL" clId="{5FDEDB8D-8CE0-429D-8F6D-A4FEC9626DF5}" dt="2026-07-31T18:09:10.950" v="37" actId="478"/>
      <pc:docMkLst>
        <pc:docMk/>
      </pc:docMkLst>
      <pc:sldChg chg="modSp">
        <pc:chgData name="Minah Oh" userId="e5aac3bc-e3a8-4ece-8f47-a528348bbc22" providerId="ADAL" clId="{5FDEDB8D-8CE0-429D-8F6D-A4FEC9626DF5}" dt="2026-07-31T18:06:11.580" v="2" actId="962"/>
        <pc:sldMkLst>
          <pc:docMk/>
          <pc:sldMk cId="2773310207" sldId="257"/>
        </pc:sldMkLst>
        <pc:spChg chg="mod">
          <ac:chgData name="Minah Oh" userId="e5aac3bc-e3a8-4ece-8f47-a528348bbc22" providerId="ADAL" clId="{5FDEDB8D-8CE0-429D-8F6D-A4FEC9626DF5}" dt="2026-07-31T18:06:11.580" v="2" actId="962"/>
          <ac:spMkLst>
            <pc:docMk/>
            <pc:sldMk cId="2773310207" sldId="257"/>
            <ac:spMk id="11267" creationId="{00000000-0000-0000-0000-000000000000}"/>
          </ac:spMkLst>
        </pc:spChg>
        <pc:spChg chg="mod">
          <ac:chgData name="Minah Oh" userId="e5aac3bc-e3a8-4ece-8f47-a528348bbc22" providerId="ADAL" clId="{5FDEDB8D-8CE0-429D-8F6D-A4FEC9626DF5}" dt="2026-07-31T18:06:07.393" v="1" actId="962"/>
          <ac:spMkLst>
            <pc:docMk/>
            <pc:sldMk cId="2773310207" sldId="257"/>
            <ac:spMk id="11271" creationId="{00000000-0000-0000-0000-000000000000}"/>
          </ac:spMkLst>
        </pc:spChg>
        <pc:picChg chg="mod">
          <ac:chgData name="Minah Oh" userId="e5aac3bc-e3a8-4ece-8f47-a528348bbc22" providerId="ADAL" clId="{5FDEDB8D-8CE0-429D-8F6D-A4FEC9626DF5}" dt="2026-07-31T18:06:04.036" v="0" actId="962"/>
          <ac:picMkLst>
            <pc:docMk/>
            <pc:sldMk cId="2773310207" sldId="257"/>
            <ac:picMk id="2050" creationId="{00000000-0000-0000-0000-000000000000}"/>
          </ac:picMkLst>
        </pc:picChg>
      </pc:sldChg>
      <pc:sldChg chg="delSp">
        <pc:chgData name="Minah Oh" userId="e5aac3bc-e3a8-4ece-8f47-a528348bbc22" providerId="ADAL" clId="{5FDEDB8D-8CE0-429D-8F6D-A4FEC9626DF5}" dt="2026-07-31T18:07:19.207" v="17" actId="478"/>
        <pc:sldMkLst>
          <pc:docMk/>
          <pc:sldMk cId="1062827872" sldId="258"/>
        </pc:sldMkLst>
        <pc:spChg chg="del">
          <ac:chgData name="Minah Oh" userId="e5aac3bc-e3a8-4ece-8f47-a528348bbc22" providerId="ADAL" clId="{5FDEDB8D-8CE0-429D-8F6D-A4FEC9626DF5}" dt="2026-07-31T18:07:19.207" v="17" actId="478"/>
          <ac:spMkLst>
            <pc:docMk/>
            <pc:sldMk cId="1062827872" sldId="258"/>
            <ac:spMk id="15364" creationId="{00000000-0000-0000-0000-000000000000}"/>
          </ac:spMkLst>
        </pc:spChg>
      </pc:sldChg>
      <pc:sldChg chg="modSp">
        <pc:chgData name="Minah Oh" userId="e5aac3bc-e3a8-4ece-8f47-a528348bbc22" providerId="ADAL" clId="{5FDEDB8D-8CE0-429D-8F6D-A4FEC9626DF5}" dt="2026-07-31T18:06:53.760" v="11" actId="962"/>
        <pc:sldMkLst>
          <pc:docMk/>
          <pc:sldMk cId="3971945485" sldId="260"/>
        </pc:sldMkLst>
        <pc:picChg chg="mod">
          <ac:chgData name="Minah Oh" userId="e5aac3bc-e3a8-4ece-8f47-a528348bbc22" providerId="ADAL" clId="{5FDEDB8D-8CE0-429D-8F6D-A4FEC9626DF5}" dt="2026-07-31T18:06:53.760" v="11" actId="962"/>
          <ac:picMkLst>
            <pc:docMk/>
            <pc:sldMk cId="3971945485" sldId="260"/>
            <ac:picMk id="7170" creationId="{00000000-0000-0000-0000-000000000000}"/>
          </ac:picMkLst>
        </pc:picChg>
      </pc:sldChg>
      <pc:sldChg chg="delSp modSp">
        <pc:chgData name="Minah Oh" userId="e5aac3bc-e3a8-4ece-8f47-a528348bbc22" providerId="ADAL" clId="{5FDEDB8D-8CE0-429D-8F6D-A4FEC9626DF5}" dt="2026-07-31T18:07:03.400" v="14" actId="962"/>
        <pc:sldMkLst>
          <pc:docMk/>
          <pc:sldMk cId="2573288036" sldId="264"/>
        </pc:sldMkLst>
        <pc:spChg chg="mod">
          <ac:chgData name="Minah Oh" userId="e5aac3bc-e3a8-4ece-8f47-a528348bbc22" providerId="ADAL" clId="{5FDEDB8D-8CE0-429D-8F6D-A4FEC9626DF5}" dt="2026-07-31T18:07:02.564" v="13" actId="962"/>
          <ac:spMkLst>
            <pc:docMk/>
            <pc:sldMk cId="2573288036" sldId="264"/>
            <ac:spMk id="61445" creationId="{00000000-0000-0000-0000-000000000000}"/>
          </ac:spMkLst>
        </pc:spChg>
        <pc:spChg chg="del">
          <ac:chgData name="Minah Oh" userId="e5aac3bc-e3a8-4ece-8f47-a528348bbc22" providerId="ADAL" clId="{5FDEDB8D-8CE0-429D-8F6D-A4FEC9626DF5}" dt="2026-07-31T18:06:57.961" v="12" actId="478"/>
          <ac:spMkLst>
            <pc:docMk/>
            <pc:sldMk cId="2573288036" sldId="264"/>
            <ac:spMk id="61446" creationId="{00000000-0000-0000-0000-000000000000}"/>
          </ac:spMkLst>
        </pc:spChg>
        <pc:picChg chg="mod">
          <ac:chgData name="Minah Oh" userId="e5aac3bc-e3a8-4ece-8f47-a528348bbc22" providerId="ADAL" clId="{5FDEDB8D-8CE0-429D-8F6D-A4FEC9626DF5}" dt="2026-07-31T18:07:03.400" v="14" actId="962"/>
          <ac:picMkLst>
            <pc:docMk/>
            <pc:sldMk cId="2573288036" sldId="264"/>
            <ac:picMk id="1026" creationId="{00000000-0000-0000-0000-000000000000}"/>
          </ac:picMkLst>
        </pc:picChg>
      </pc:sldChg>
      <pc:sldChg chg="delSp modSp mod">
        <pc:chgData name="Minah Oh" userId="e5aac3bc-e3a8-4ece-8f47-a528348bbc22" providerId="ADAL" clId="{5FDEDB8D-8CE0-429D-8F6D-A4FEC9626DF5}" dt="2026-07-31T18:07:31.049" v="21" actId="962"/>
        <pc:sldMkLst>
          <pc:docMk/>
          <pc:sldMk cId="1861254708" sldId="265"/>
        </pc:sldMkLst>
        <pc:spChg chg="del">
          <ac:chgData name="Minah Oh" userId="e5aac3bc-e3a8-4ece-8f47-a528348bbc22" providerId="ADAL" clId="{5FDEDB8D-8CE0-429D-8F6D-A4FEC9626DF5}" dt="2026-07-31T18:07:29.314" v="20" actId="478"/>
          <ac:spMkLst>
            <pc:docMk/>
            <pc:sldMk cId="1861254708" sldId="265"/>
            <ac:spMk id="4" creationId="{00000000-0000-0000-0000-000000000000}"/>
          </ac:spMkLst>
        </pc:spChg>
        <pc:picChg chg="mod">
          <ac:chgData name="Minah Oh" userId="e5aac3bc-e3a8-4ece-8f47-a528348bbc22" providerId="ADAL" clId="{5FDEDB8D-8CE0-429D-8F6D-A4FEC9626DF5}" dt="2026-07-31T18:07:31.049" v="21" actId="962"/>
          <ac:picMkLst>
            <pc:docMk/>
            <pc:sldMk cId="1861254708" sldId="265"/>
            <ac:picMk id="13314" creationId="{00000000-0000-0000-0000-000000000000}"/>
          </ac:picMkLst>
        </pc:picChg>
      </pc:sldChg>
      <pc:sldChg chg="delSp modSp mod">
        <pc:chgData name="Minah Oh" userId="e5aac3bc-e3a8-4ece-8f47-a528348bbc22" providerId="ADAL" clId="{5FDEDB8D-8CE0-429D-8F6D-A4FEC9626DF5}" dt="2026-07-31T18:07:38.627" v="24" actId="962"/>
        <pc:sldMkLst>
          <pc:docMk/>
          <pc:sldMk cId="2022537995" sldId="266"/>
        </pc:sldMkLst>
        <pc:spChg chg="del">
          <ac:chgData name="Minah Oh" userId="e5aac3bc-e3a8-4ece-8f47-a528348bbc22" providerId="ADAL" clId="{5FDEDB8D-8CE0-429D-8F6D-A4FEC9626DF5}" dt="2026-07-31T18:07:36.209" v="22" actId="478"/>
          <ac:spMkLst>
            <pc:docMk/>
            <pc:sldMk cId="2022537995" sldId="266"/>
            <ac:spMk id="4" creationId="{00000000-0000-0000-0000-000000000000}"/>
          </ac:spMkLst>
        </pc:spChg>
        <pc:picChg chg="mod">
          <ac:chgData name="Minah Oh" userId="e5aac3bc-e3a8-4ece-8f47-a528348bbc22" providerId="ADAL" clId="{5FDEDB8D-8CE0-429D-8F6D-A4FEC9626DF5}" dt="2026-07-31T18:07:38.627" v="24" actId="962"/>
          <ac:picMkLst>
            <pc:docMk/>
            <pc:sldMk cId="2022537995" sldId="266"/>
            <ac:picMk id="7" creationId="{00000000-0000-0000-0000-000000000000}"/>
          </ac:picMkLst>
        </pc:picChg>
        <pc:picChg chg="mod">
          <ac:chgData name="Minah Oh" userId="e5aac3bc-e3a8-4ece-8f47-a528348bbc22" providerId="ADAL" clId="{5FDEDB8D-8CE0-429D-8F6D-A4FEC9626DF5}" dt="2026-07-31T18:07:38.034" v="23" actId="962"/>
          <ac:picMkLst>
            <pc:docMk/>
            <pc:sldMk cId="2022537995" sldId="266"/>
            <ac:picMk id="8" creationId="{00000000-0000-0000-0000-000000000000}"/>
          </ac:picMkLst>
        </pc:picChg>
      </pc:sldChg>
      <pc:sldChg chg="delSp mod">
        <pc:chgData name="Minah Oh" userId="e5aac3bc-e3a8-4ece-8f47-a528348bbc22" providerId="ADAL" clId="{5FDEDB8D-8CE0-429D-8F6D-A4FEC9626DF5}" dt="2026-07-31T18:08:23.567" v="30" actId="478"/>
        <pc:sldMkLst>
          <pc:docMk/>
          <pc:sldMk cId="3674061180" sldId="268"/>
        </pc:sldMkLst>
        <pc:spChg chg="del">
          <ac:chgData name="Minah Oh" userId="e5aac3bc-e3a8-4ece-8f47-a528348bbc22" providerId="ADAL" clId="{5FDEDB8D-8CE0-429D-8F6D-A4FEC9626DF5}" dt="2026-07-31T18:08:23.567" v="30" actId="478"/>
          <ac:spMkLst>
            <pc:docMk/>
            <pc:sldMk cId="3674061180" sldId="268"/>
            <ac:spMk id="4" creationId="{00000000-0000-0000-0000-000000000000}"/>
          </ac:spMkLst>
        </pc:spChg>
      </pc:sldChg>
      <pc:sldChg chg="delSp mod">
        <pc:chgData name="Minah Oh" userId="e5aac3bc-e3a8-4ece-8f47-a528348bbc22" providerId="ADAL" clId="{5FDEDB8D-8CE0-429D-8F6D-A4FEC9626DF5}" dt="2026-07-31T18:09:02.361" v="35" actId="478"/>
        <pc:sldMkLst>
          <pc:docMk/>
          <pc:sldMk cId="1949691419" sldId="269"/>
        </pc:sldMkLst>
        <pc:spChg chg="del">
          <ac:chgData name="Minah Oh" userId="e5aac3bc-e3a8-4ece-8f47-a528348bbc22" providerId="ADAL" clId="{5FDEDB8D-8CE0-429D-8F6D-A4FEC9626DF5}" dt="2026-07-31T18:09:02.361" v="35" actId="478"/>
          <ac:spMkLst>
            <pc:docMk/>
            <pc:sldMk cId="1949691419" sldId="269"/>
            <ac:spMk id="4" creationId="{00000000-0000-0000-0000-000000000000}"/>
          </ac:spMkLst>
        </pc:spChg>
      </pc:sldChg>
      <pc:sldChg chg="delSp modSp mod">
        <pc:chgData name="Minah Oh" userId="e5aac3bc-e3a8-4ece-8f47-a528348bbc22" providerId="ADAL" clId="{5FDEDB8D-8CE0-429D-8F6D-A4FEC9626DF5}" dt="2026-07-31T18:07:13.311" v="16" actId="962"/>
        <pc:sldMkLst>
          <pc:docMk/>
          <pc:sldMk cId="1090919310" sldId="270"/>
        </pc:sldMkLst>
        <pc:spChg chg="del">
          <ac:chgData name="Minah Oh" userId="e5aac3bc-e3a8-4ece-8f47-a528348bbc22" providerId="ADAL" clId="{5FDEDB8D-8CE0-429D-8F6D-A4FEC9626DF5}" dt="2026-07-31T18:07:10.205" v="15" actId="478"/>
          <ac:spMkLst>
            <pc:docMk/>
            <pc:sldMk cId="1090919310" sldId="270"/>
            <ac:spMk id="4" creationId="{00000000-0000-0000-0000-000000000000}"/>
          </ac:spMkLst>
        </pc:spChg>
        <pc:picChg chg="mod">
          <ac:chgData name="Minah Oh" userId="e5aac3bc-e3a8-4ece-8f47-a528348bbc22" providerId="ADAL" clId="{5FDEDB8D-8CE0-429D-8F6D-A4FEC9626DF5}" dt="2026-07-31T18:07:13.311" v="16" actId="962"/>
          <ac:picMkLst>
            <pc:docMk/>
            <pc:sldMk cId="1090919310" sldId="270"/>
            <ac:picMk id="12290" creationId="{00000000-0000-0000-0000-000000000000}"/>
          </ac:picMkLst>
        </pc:picChg>
      </pc:sldChg>
      <pc:sldChg chg="delSp modSp mod">
        <pc:chgData name="Minah Oh" userId="e5aac3bc-e3a8-4ece-8f47-a528348bbc22" providerId="ADAL" clId="{5FDEDB8D-8CE0-429D-8F6D-A4FEC9626DF5}" dt="2026-07-31T18:08:30.737" v="31" actId="478"/>
        <pc:sldMkLst>
          <pc:docMk/>
          <pc:sldMk cId="3888637537" sldId="271"/>
        </pc:sldMkLst>
        <pc:spChg chg="del mod">
          <ac:chgData name="Minah Oh" userId="e5aac3bc-e3a8-4ece-8f47-a528348bbc22" providerId="ADAL" clId="{5FDEDB8D-8CE0-429D-8F6D-A4FEC9626DF5}" dt="2026-07-31T18:08:30.737" v="31" actId="478"/>
          <ac:spMkLst>
            <pc:docMk/>
            <pc:sldMk cId="3888637537" sldId="271"/>
            <ac:spMk id="4" creationId="{00000000-0000-0000-0000-000000000000}"/>
          </ac:spMkLst>
        </pc:spChg>
        <pc:spChg chg="ord">
          <ac:chgData name="Minah Oh" userId="e5aac3bc-e3a8-4ece-8f47-a528348bbc22" providerId="ADAL" clId="{5FDEDB8D-8CE0-429D-8F6D-A4FEC9626DF5}" dt="2026-07-31T18:06:23.872" v="5"/>
          <ac:spMkLst>
            <pc:docMk/>
            <pc:sldMk cId="3888637537" sldId="271"/>
            <ac:spMk id="5" creationId="{00000000-0000-0000-0000-000000000000}"/>
          </ac:spMkLst>
        </pc:spChg>
        <pc:picChg chg="mod">
          <ac:chgData name="Minah Oh" userId="e5aac3bc-e3a8-4ece-8f47-a528348bbc22" providerId="ADAL" clId="{5FDEDB8D-8CE0-429D-8F6D-A4FEC9626DF5}" dt="2026-07-31T18:06:18.569" v="4" actId="962"/>
          <ac:picMkLst>
            <pc:docMk/>
            <pc:sldMk cId="3888637537" sldId="271"/>
            <ac:picMk id="3074" creationId="{00000000-0000-0000-0000-000000000000}"/>
          </ac:picMkLst>
        </pc:picChg>
      </pc:sldChg>
      <pc:sldChg chg="delSp modSp mod">
        <pc:chgData name="Minah Oh" userId="e5aac3bc-e3a8-4ece-8f47-a528348bbc22" providerId="ADAL" clId="{5FDEDB8D-8CE0-429D-8F6D-A4FEC9626DF5}" dt="2026-07-31T18:06:47.876" v="10" actId="962"/>
        <pc:sldMkLst>
          <pc:docMk/>
          <pc:sldMk cId="520528480" sldId="272"/>
        </pc:sldMkLst>
        <pc:spChg chg="del">
          <ac:chgData name="Minah Oh" userId="e5aac3bc-e3a8-4ece-8f47-a528348bbc22" providerId="ADAL" clId="{5FDEDB8D-8CE0-429D-8F6D-A4FEC9626DF5}" dt="2026-07-31T18:06:44.959" v="9" actId="478"/>
          <ac:spMkLst>
            <pc:docMk/>
            <pc:sldMk cId="520528480" sldId="272"/>
            <ac:spMk id="4" creationId="{00000000-0000-0000-0000-000000000000}"/>
          </ac:spMkLst>
        </pc:spChg>
        <pc:picChg chg="mod">
          <ac:chgData name="Minah Oh" userId="e5aac3bc-e3a8-4ece-8f47-a528348bbc22" providerId="ADAL" clId="{5FDEDB8D-8CE0-429D-8F6D-A4FEC9626DF5}" dt="2026-07-31T18:06:47.876" v="10" actId="962"/>
          <ac:picMkLst>
            <pc:docMk/>
            <pc:sldMk cId="520528480" sldId="272"/>
            <ac:picMk id="4098" creationId="{00000000-0000-0000-0000-000000000000}"/>
          </ac:picMkLst>
        </pc:picChg>
      </pc:sldChg>
      <pc:sldChg chg="delSp modSp mod">
        <pc:chgData name="Minah Oh" userId="e5aac3bc-e3a8-4ece-8f47-a528348bbc22" providerId="ADAL" clId="{5FDEDB8D-8CE0-429D-8F6D-A4FEC9626DF5}" dt="2026-07-31T18:07:22.663" v="19" actId="962"/>
        <pc:sldMkLst>
          <pc:docMk/>
          <pc:sldMk cId="4107250703" sldId="274"/>
        </pc:sldMkLst>
        <pc:spChg chg="del">
          <ac:chgData name="Minah Oh" userId="e5aac3bc-e3a8-4ece-8f47-a528348bbc22" providerId="ADAL" clId="{5FDEDB8D-8CE0-429D-8F6D-A4FEC9626DF5}" dt="2026-07-31T18:07:20.829" v="18" actId="478"/>
          <ac:spMkLst>
            <pc:docMk/>
            <pc:sldMk cId="4107250703" sldId="274"/>
            <ac:spMk id="4" creationId="{00000000-0000-0000-0000-000000000000}"/>
          </ac:spMkLst>
        </pc:spChg>
        <pc:picChg chg="mod">
          <ac:chgData name="Minah Oh" userId="e5aac3bc-e3a8-4ece-8f47-a528348bbc22" providerId="ADAL" clId="{5FDEDB8D-8CE0-429D-8F6D-A4FEC9626DF5}" dt="2026-07-31T18:07:22.663" v="19" actId="962"/>
          <ac:picMkLst>
            <pc:docMk/>
            <pc:sldMk cId="4107250703" sldId="274"/>
            <ac:picMk id="1027" creationId="{00000000-0000-0000-0000-000000000000}"/>
          </ac:picMkLst>
        </pc:picChg>
      </pc:sldChg>
      <pc:sldChg chg="delSp modSp">
        <pc:chgData name="Minah Oh" userId="e5aac3bc-e3a8-4ece-8f47-a528348bbc22" providerId="ADAL" clId="{5FDEDB8D-8CE0-429D-8F6D-A4FEC9626DF5}" dt="2026-07-31T18:07:47.869" v="26" actId="962"/>
        <pc:sldMkLst>
          <pc:docMk/>
          <pc:sldMk cId="2358678393" sldId="275"/>
        </pc:sldMkLst>
        <pc:spChg chg="del">
          <ac:chgData name="Minah Oh" userId="e5aac3bc-e3a8-4ece-8f47-a528348bbc22" providerId="ADAL" clId="{5FDEDB8D-8CE0-429D-8F6D-A4FEC9626DF5}" dt="2026-07-31T18:07:45.643" v="25" actId="478"/>
          <ac:spMkLst>
            <pc:docMk/>
            <pc:sldMk cId="2358678393" sldId="275"/>
            <ac:spMk id="88069" creationId="{00000000-0000-0000-0000-000000000000}"/>
          </ac:spMkLst>
        </pc:spChg>
        <pc:picChg chg="mod">
          <ac:chgData name="Minah Oh" userId="e5aac3bc-e3a8-4ece-8f47-a528348bbc22" providerId="ADAL" clId="{5FDEDB8D-8CE0-429D-8F6D-A4FEC9626DF5}" dt="2026-07-31T18:07:47.869" v="26" actId="962"/>
          <ac:picMkLst>
            <pc:docMk/>
            <pc:sldMk cId="2358678393" sldId="275"/>
            <ac:picMk id="9218" creationId="{00000000-0000-0000-0000-000000000000}"/>
          </ac:picMkLst>
        </pc:picChg>
      </pc:sldChg>
      <pc:sldChg chg="delSp modSp mod">
        <pc:chgData name="Minah Oh" userId="e5aac3bc-e3a8-4ece-8f47-a528348bbc22" providerId="ADAL" clId="{5FDEDB8D-8CE0-429D-8F6D-A4FEC9626DF5}" dt="2026-07-31T18:06:35.961" v="8" actId="478"/>
        <pc:sldMkLst>
          <pc:docMk/>
          <pc:sldMk cId="4222711010" sldId="276"/>
        </pc:sldMkLst>
        <pc:spChg chg="del mod">
          <ac:chgData name="Minah Oh" userId="e5aac3bc-e3a8-4ece-8f47-a528348bbc22" providerId="ADAL" clId="{5FDEDB8D-8CE0-429D-8F6D-A4FEC9626DF5}" dt="2026-07-31T18:06:35.961" v="8" actId="478"/>
          <ac:spMkLst>
            <pc:docMk/>
            <pc:sldMk cId="4222711010" sldId="276"/>
            <ac:spMk id="4" creationId="{00000000-0000-0000-0000-000000000000}"/>
          </ac:spMkLst>
        </pc:spChg>
        <pc:picChg chg="mod">
          <ac:chgData name="Minah Oh" userId="e5aac3bc-e3a8-4ece-8f47-a528348bbc22" providerId="ADAL" clId="{5FDEDB8D-8CE0-429D-8F6D-A4FEC9626DF5}" dt="2026-07-31T18:06:32.036" v="6" actId="962"/>
          <ac:picMkLst>
            <pc:docMk/>
            <pc:sldMk cId="4222711010" sldId="276"/>
            <ac:picMk id="5122" creationId="{00000000-0000-0000-0000-000000000000}"/>
          </ac:picMkLst>
        </pc:picChg>
      </pc:sldChg>
      <pc:sldChg chg="delSp mod">
        <pc:chgData name="Minah Oh" userId="e5aac3bc-e3a8-4ece-8f47-a528348bbc22" providerId="ADAL" clId="{5FDEDB8D-8CE0-429D-8F6D-A4FEC9626DF5}" dt="2026-07-31T18:09:10.950" v="37" actId="478"/>
        <pc:sldMkLst>
          <pc:docMk/>
          <pc:sldMk cId="2282937061" sldId="278"/>
        </pc:sldMkLst>
        <pc:spChg chg="del">
          <ac:chgData name="Minah Oh" userId="e5aac3bc-e3a8-4ece-8f47-a528348bbc22" providerId="ADAL" clId="{5FDEDB8D-8CE0-429D-8F6D-A4FEC9626DF5}" dt="2026-07-31T18:09:10.950" v="37" actId="478"/>
          <ac:spMkLst>
            <pc:docMk/>
            <pc:sldMk cId="2282937061" sldId="278"/>
            <ac:spMk id="4" creationId="{00000000-0000-0000-0000-000000000000}"/>
          </ac:spMkLst>
        </pc:spChg>
      </pc:sldChg>
      <pc:sldChg chg="delSp mod">
        <pc:chgData name="Minah Oh" userId="e5aac3bc-e3a8-4ece-8f47-a528348bbc22" providerId="ADAL" clId="{5FDEDB8D-8CE0-429D-8F6D-A4FEC9626DF5}" dt="2026-07-31T18:09:06.257" v="36" actId="478"/>
        <pc:sldMkLst>
          <pc:docMk/>
          <pc:sldMk cId="4087956862" sldId="279"/>
        </pc:sldMkLst>
        <pc:spChg chg="del">
          <ac:chgData name="Minah Oh" userId="e5aac3bc-e3a8-4ece-8f47-a528348bbc22" providerId="ADAL" clId="{5FDEDB8D-8CE0-429D-8F6D-A4FEC9626DF5}" dt="2026-07-31T18:09:06.257" v="36" actId="478"/>
          <ac:spMkLst>
            <pc:docMk/>
            <pc:sldMk cId="4087956862" sldId="279"/>
            <ac:spMk id="4" creationId="{00000000-0000-0000-0000-000000000000}"/>
          </ac:spMkLst>
        </pc:spChg>
      </pc:sldChg>
      <pc:sldChg chg="delSp mod">
        <pc:chgData name="Minah Oh" userId="e5aac3bc-e3a8-4ece-8f47-a528348bbc22" providerId="ADAL" clId="{5FDEDB8D-8CE0-429D-8F6D-A4FEC9626DF5}" dt="2026-07-31T18:08:36.358" v="32" actId="478"/>
        <pc:sldMkLst>
          <pc:docMk/>
          <pc:sldMk cId="3103518218" sldId="280"/>
        </pc:sldMkLst>
        <pc:spChg chg="del">
          <ac:chgData name="Minah Oh" userId="e5aac3bc-e3a8-4ece-8f47-a528348bbc22" providerId="ADAL" clId="{5FDEDB8D-8CE0-429D-8F6D-A4FEC9626DF5}" dt="2026-07-31T18:08:36.358" v="32" actId="478"/>
          <ac:spMkLst>
            <pc:docMk/>
            <pc:sldMk cId="3103518218" sldId="280"/>
            <ac:spMk id="4" creationId="{00000000-0000-0000-0000-000000000000}"/>
          </ac:spMkLst>
        </pc:spChg>
      </pc:sldChg>
      <pc:sldChg chg="delSp mod">
        <pc:chgData name="Minah Oh" userId="e5aac3bc-e3a8-4ece-8f47-a528348bbc22" providerId="ADAL" clId="{5FDEDB8D-8CE0-429D-8F6D-A4FEC9626DF5}" dt="2026-07-31T18:08:00.634" v="27" actId="478"/>
        <pc:sldMkLst>
          <pc:docMk/>
          <pc:sldMk cId="2521019207" sldId="281"/>
        </pc:sldMkLst>
        <pc:spChg chg="del">
          <ac:chgData name="Minah Oh" userId="e5aac3bc-e3a8-4ece-8f47-a528348bbc22" providerId="ADAL" clId="{5FDEDB8D-8CE0-429D-8F6D-A4FEC9626DF5}" dt="2026-07-31T18:08:00.634" v="27" actId="478"/>
          <ac:spMkLst>
            <pc:docMk/>
            <pc:sldMk cId="2521019207" sldId="281"/>
            <ac:spMk id="4" creationId="{00000000-0000-0000-0000-000000000000}"/>
          </ac:spMkLst>
        </pc:spChg>
      </pc:sldChg>
      <pc:sldChg chg="delSp mod">
        <pc:chgData name="Minah Oh" userId="e5aac3bc-e3a8-4ece-8f47-a528348bbc22" providerId="ADAL" clId="{5FDEDB8D-8CE0-429D-8F6D-A4FEC9626DF5}" dt="2026-07-31T18:08:18.370" v="29" actId="478"/>
        <pc:sldMkLst>
          <pc:docMk/>
          <pc:sldMk cId="2809540590" sldId="282"/>
        </pc:sldMkLst>
        <pc:spChg chg="del">
          <ac:chgData name="Minah Oh" userId="e5aac3bc-e3a8-4ece-8f47-a528348bbc22" providerId="ADAL" clId="{5FDEDB8D-8CE0-429D-8F6D-A4FEC9626DF5}" dt="2026-07-31T18:08:18.370" v="29" actId="478"/>
          <ac:spMkLst>
            <pc:docMk/>
            <pc:sldMk cId="2809540590" sldId="282"/>
            <ac:spMk id="4" creationId="{00000000-0000-0000-0000-000000000000}"/>
          </ac:spMkLst>
        </pc:spChg>
      </pc:sldChg>
      <pc:sldChg chg="delSp mod">
        <pc:chgData name="Minah Oh" userId="e5aac3bc-e3a8-4ece-8f47-a528348bbc22" providerId="ADAL" clId="{5FDEDB8D-8CE0-429D-8F6D-A4FEC9626DF5}" dt="2026-07-31T18:08:54.912" v="34" actId="478"/>
        <pc:sldMkLst>
          <pc:docMk/>
          <pc:sldMk cId="4233918957" sldId="283"/>
        </pc:sldMkLst>
        <pc:spChg chg="del">
          <ac:chgData name="Minah Oh" userId="e5aac3bc-e3a8-4ece-8f47-a528348bbc22" providerId="ADAL" clId="{5FDEDB8D-8CE0-429D-8F6D-A4FEC9626DF5}" dt="2026-07-31T18:08:54.912" v="34" actId="478"/>
          <ac:spMkLst>
            <pc:docMk/>
            <pc:sldMk cId="4233918957" sldId="283"/>
            <ac:spMk id="4" creationId="{00000000-0000-0000-0000-000000000000}"/>
          </ac:spMkLst>
        </pc:spChg>
      </pc:sldChg>
      <pc:sldChg chg="delSp mod">
        <pc:chgData name="Minah Oh" userId="e5aac3bc-e3a8-4ece-8f47-a528348bbc22" providerId="ADAL" clId="{5FDEDB8D-8CE0-429D-8F6D-A4FEC9626DF5}" dt="2026-07-31T18:08:47.064" v="33" actId="478"/>
        <pc:sldMkLst>
          <pc:docMk/>
          <pc:sldMk cId="3805103323" sldId="284"/>
        </pc:sldMkLst>
        <pc:spChg chg="del">
          <ac:chgData name="Minah Oh" userId="e5aac3bc-e3a8-4ece-8f47-a528348bbc22" providerId="ADAL" clId="{5FDEDB8D-8CE0-429D-8F6D-A4FEC9626DF5}" dt="2026-07-31T18:08:47.064" v="33" actId="478"/>
          <ac:spMkLst>
            <pc:docMk/>
            <pc:sldMk cId="3805103323" sldId="284"/>
            <ac:spMk id="4" creationId="{00000000-0000-0000-0000-000000000000}"/>
          </ac:spMkLst>
        </pc:spChg>
      </pc:sldChg>
      <pc:sldMasterChg chg="modSldLayout">
        <pc:chgData name="Minah Oh" userId="e5aac3bc-e3a8-4ece-8f47-a528348bbc22" providerId="ADAL" clId="{5FDEDB8D-8CE0-429D-8F6D-A4FEC9626DF5}" dt="2026-07-31T18:08:13.868" v="28" actId="478"/>
        <pc:sldMasterMkLst>
          <pc:docMk/>
          <pc:sldMasterMk cId="0" sldId="2147483710"/>
        </pc:sldMasterMkLst>
        <pc:sldLayoutChg chg="delSp mod">
          <pc:chgData name="Minah Oh" userId="e5aac3bc-e3a8-4ece-8f47-a528348bbc22" providerId="ADAL" clId="{5FDEDB8D-8CE0-429D-8F6D-A4FEC9626DF5}" dt="2026-07-31T18:08:13.868" v="28" actId="478"/>
          <pc:sldLayoutMkLst>
            <pc:docMk/>
            <pc:sldMasterMk cId="0" sldId="2147483710"/>
            <pc:sldLayoutMk cId="0" sldId="2147483713"/>
          </pc:sldLayoutMkLst>
          <pc:spChg chg="del">
            <ac:chgData name="Minah Oh" userId="e5aac3bc-e3a8-4ece-8f47-a528348bbc22" providerId="ADAL" clId="{5FDEDB8D-8CE0-429D-8F6D-A4FEC9626DF5}" dt="2026-07-31T18:08:13.868" v="28" actId="478"/>
            <ac:spMkLst>
              <pc:docMk/>
              <pc:sldMasterMk cId="0" sldId="2147483710"/>
              <pc:sldLayoutMk cId="0" sldId="2147483713"/>
              <ac:spMk id="5" creationId="{00000000-0000-0000-0000-00000000000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F9346-CC95-43B9-A71D-5EB4535CE0C9}" type="datetimeFigureOut">
              <a:rPr lang="en-US" smtClean="0"/>
              <a:t>7/31/2026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2CD203-32BE-4FA1-9184-DF750786D6FD}" type="slidenum">
              <a:rPr lang="en-US" smtClean="0"/>
              <a:t>‹#›</a:t>
            </a:fld>
            <a:endParaRPr lang="en-US"/>
          </a:p>
        </p:txBody>
      </p:sp>
    </p:spTree>
    <p:extLst>
      <p:ext uri="{BB962C8B-B14F-4D97-AF65-F5344CB8AC3E}">
        <p14:creationId xmlns:p14="http://schemas.microsoft.com/office/powerpoint/2010/main" val="1471519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&lt;SLIDE 1&gt;</a:t>
            </a:r>
          </a:p>
          <a:p>
            <a:r>
              <a:rPr lang="en-US" sz="1200" kern="1200" dirty="0">
                <a:solidFill>
                  <a:schemeClr val="tx1"/>
                </a:solidFill>
                <a:effectLst/>
                <a:latin typeface="+mn-lt"/>
                <a:ea typeface="+mn-ea"/>
                <a:cs typeface="+mn-cs"/>
              </a:rPr>
              <a:t>Introductions: first few slides are general housekeeping before the heart of the presentation (but introduce yourself here first)</a:t>
            </a:r>
          </a:p>
        </p:txBody>
      </p:sp>
      <p:sp>
        <p:nvSpPr>
          <p:cNvPr id="4" name="Slide Number Placeholder 3"/>
          <p:cNvSpPr>
            <a:spLocks noGrp="1"/>
          </p:cNvSpPr>
          <p:nvPr>
            <p:ph type="sldNum" sz="quarter" idx="10"/>
          </p:nvPr>
        </p:nvSpPr>
        <p:spPr/>
        <p:txBody>
          <a:bodyPr/>
          <a:lstStyle/>
          <a:p>
            <a:fld id="{672CD203-32BE-4FA1-9184-DF750786D6FD}" type="slidenum">
              <a:rPr lang="en-US" smtClean="0"/>
              <a:t>1</a:t>
            </a:fld>
            <a:endParaRPr lang="en-US"/>
          </a:p>
        </p:txBody>
      </p:sp>
    </p:spTree>
    <p:extLst>
      <p:ext uri="{BB962C8B-B14F-4D97-AF65-F5344CB8AC3E}">
        <p14:creationId xmlns:p14="http://schemas.microsoft.com/office/powerpoint/2010/main" val="1197598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Number Placeholder 6"/>
          <p:cNvSpPr>
            <a:spLocks noGrp="1"/>
          </p:cNvSpPr>
          <p:nvPr>
            <p:ph type="sldNum" sz="quarter" idx="5"/>
          </p:nvPr>
        </p:nvSpPr>
        <p:spPr>
          <a:noFill/>
        </p:spPr>
        <p:txBody>
          <a:bodyPr/>
          <a:lstStyle>
            <a:lvl1pPr defTabSz="931863" eaLnBrk="0" hangingPunct="0">
              <a:spcBef>
                <a:spcPct val="30000"/>
              </a:spcBef>
              <a:defRPr sz="1200">
                <a:solidFill>
                  <a:schemeClr val="tx1"/>
                </a:solidFill>
                <a:latin typeface="Calibri" panose="020F0502020204030204" pitchFamily="34" charset="0"/>
              </a:defRPr>
            </a:lvl1pPr>
            <a:lvl2pPr marL="742950" indent="-285750" defTabSz="931863" eaLnBrk="0" hangingPunct="0">
              <a:spcBef>
                <a:spcPct val="30000"/>
              </a:spcBef>
              <a:defRPr sz="1200">
                <a:solidFill>
                  <a:schemeClr val="tx1"/>
                </a:solidFill>
                <a:latin typeface="Calibri" panose="020F0502020204030204" pitchFamily="34" charset="0"/>
              </a:defRPr>
            </a:lvl2pPr>
            <a:lvl3pPr marL="1143000" indent="-228600" defTabSz="931863" eaLnBrk="0" hangingPunct="0">
              <a:spcBef>
                <a:spcPct val="30000"/>
              </a:spcBef>
              <a:defRPr sz="1200">
                <a:solidFill>
                  <a:schemeClr val="tx1"/>
                </a:solidFill>
                <a:latin typeface="Calibri" panose="020F0502020204030204" pitchFamily="34" charset="0"/>
              </a:defRPr>
            </a:lvl3pPr>
            <a:lvl4pPr marL="1600200" indent="-228600" defTabSz="931863" eaLnBrk="0" hangingPunct="0">
              <a:spcBef>
                <a:spcPct val="30000"/>
              </a:spcBef>
              <a:defRPr sz="1200">
                <a:solidFill>
                  <a:schemeClr val="tx1"/>
                </a:solidFill>
                <a:latin typeface="Calibri" panose="020F0502020204030204" pitchFamily="34" charset="0"/>
              </a:defRPr>
            </a:lvl4pPr>
            <a:lvl5pPr marL="2057400" indent="-228600" defTabSz="931863" eaLnBrk="0" hangingPunct="0">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1FC46FB5-2F93-4A17-9634-DC6343747A05}" type="slidenum">
              <a:rPr lang="en-US" altLang="en-US">
                <a:solidFill>
                  <a:prstClr val="black"/>
                </a:solidFill>
              </a:rPr>
              <a:pPr eaLnBrk="1" hangingPunct="1">
                <a:spcBef>
                  <a:spcPct val="0"/>
                </a:spcBef>
              </a:pPr>
              <a:t>10</a:t>
            </a:fld>
            <a:endParaRPr lang="en-US" altLang="en-US">
              <a:solidFill>
                <a:prstClr val="black"/>
              </a:solidFill>
            </a:endParaRPr>
          </a:p>
        </p:txBody>
      </p:sp>
      <p:sp>
        <p:nvSpPr>
          <p:cNvPr id="119811"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2" name="Notes Placeholder 2"/>
          <p:cNvSpPr>
            <a:spLocks noGrp="1"/>
          </p:cNvSpPr>
          <p:nvPr>
            <p:ph type="body" idx="1"/>
          </p:nvPr>
        </p:nvSpPr>
        <p:spPr>
          <a:noFill/>
        </p:spPr>
        <p:txBody>
          <a:bodyPr/>
          <a:lstStyle/>
          <a:p>
            <a:r>
              <a:rPr lang="en-US" sz="1200" b="1" kern="1200" dirty="0">
                <a:solidFill>
                  <a:schemeClr val="tx1"/>
                </a:solidFill>
                <a:effectLst/>
                <a:latin typeface="+mn-lt"/>
                <a:ea typeface="+mn-ea"/>
                <a:cs typeface="+mn-cs"/>
              </a:rPr>
              <a:t>Optional (choose a different job to discuss OR ask them about jobs they are interested in to explore one) OR just use the original: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ACTIVITY (read first two points then ask the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Suppose the owner of a restaurant needs someone to wash dishes at his restaurant.</a:t>
            </a:r>
          </a:p>
          <a:p>
            <a:r>
              <a:rPr lang="en-US" sz="1200" kern="1200" dirty="0">
                <a:solidFill>
                  <a:schemeClr val="tx1"/>
                </a:solidFill>
                <a:effectLst/>
                <a:latin typeface="+mn-lt"/>
                <a:ea typeface="+mn-ea"/>
                <a:cs typeface="+mn-cs"/>
              </a:rPr>
              <a:t>He says that he’ll hire the person who has the best strengths or skills for that job.</a:t>
            </a:r>
          </a:p>
          <a:p>
            <a:r>
              <a:rPr lang="en-US" sz="1200" kern="1200" dirty="0">
                <a:solidFill>
                  <a:schemeClr val="tx1"/>
                </a:solidFill>
                <a:effectLst/>
                <a:latin typeface="+mn-lt"/>
                <a:ea typeface="+mn-ea"/>
                <a:cs typeface="+mn-cs"/>
              </a:rPr>
              <a:t>What would you tell the owner about your strengths? What strengths would be important for you to have on this job?</a:t>
            </a:r>
          </a:p>
        </p:txBody>
      </p:sp>
      <p:sp>
        <p:nvSpPr>
          <p:cNvPr id="119813" name="Slide Number Placeholder 3"/>
          <p:cNvSpPr txBox="1">
            <a:spLocks noGrp="1"/>
          </p:cNvSpPr>
          <p:nvPr/>
        </p:nvSpPr>
        <p:spPr bwMode="auto">
          <a:xfrm>
            <a:off x="3994150" y="8840788"/>
            <a:ext cx="30575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85" tIns="46743" rIns="93485" bIns="46743" anchor="b"/>
          <a:lstStyle>
            <a:lvl1pPr defTabSz="931863" eaLnBrk="0" hangingPunct="0">
              <a:spcBef>
                <a:spcPct val="30000"/>
              </a:spcBef>
              <a:defRPr sz="1200">
                <a:solidFill>
                  <a:schemeClr val="tx1"/>
                </a:solidFill>
                <a:latin typeface="Calibri" panose="020F0502020204030204" pitchFamily="34" charset="0"/>
              </a:defRPr>
            </a:lvl1pPr>
            <a:lvl2pPr marL="742950" indent="-285750" defTabSz="931863" eaLnBrk="0" hangingPunct="0">
              <a:spcBef>
                <a:spcPct val="30000"/>
              </a:spcBef>
              <a:defRPr sz="1200">
                <a:solidFill>
                  <a:schemeClr val="tx1"/>
                </a:solidFill>
                <a:latin typeface="Calibri" panose="020F0502020204030204" pitchFamily="34" charset="0"/>
              </a:defRPr>
            </a:lvl2pPr>
            <a:lvl3pPr marL="1143000" indent="-228600" defTabSz="931863" eaLnBrk="0" hangingPunct="0">
              <a:spcBef>
                <a:spcPct val="30000"/>
              </a:spcBef>
              <a:defRPr sz="1200">
                <a:solidFill>
                  <a:schemeClr val="tx1"/>
                </a:solidFill>
                <a:latin typeface="Calibri" panose="020F0502020204030204" pitchFamily="34" charset="0"/>
              </a:defRPr>
            </a:lvl3pPr>
            <a:lvl4pPr marL="1600200" indent="-228600" defTabSz="931863" eaLnBrk="0" hangingPunct="0">
              <a:spcBef>
                <a:spcPct val="30000"/>
              </a:spcBef>
              <a:defRPr sz="1200">
                <a:solidFill>
                  <a:schemeClr val="tx1"/>
                </a:solidFill>
                <a:latin typeface="Calibri" panose="020F0502020204030204" pitchFamily="34" charset="0"/>
              </a:defRPr>
            </a:lvl4pPr>
            <a:lvl5pPr marL="2057400" indent="-228600" defTabSz="931863" eaLnBrk="0" hangingPunct="0">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eaLnBrk="1" fontAlgn="base" hangingPunct="1">
              <a:spcBef>
                <a:spcPct val="0"/>
              </a:spcBef>
              <a:spcAft>
                <a:spcPct val="0"/>
              </a:spcAft>
            </a:pPr>
            <a:fld id="{D80C9E41-4678-4D2E-A641-E301878D5B9B}" type="slidenum">
              <a:rPr lang="en-US" altLang="en-US">
                <a:solidFill>
                  <a:prstClr val="black"/>
                </a:solidFill>
                <a:cs typeface="Arial" panose="020B0604020202020204" pitchFamily="34" charset="0"/>
              </a:rPr>
              <a:pPr algn="r" eaLnBrk="1" fontAlgn="base" hangingPunct="1">
                <a:spcBef>
                  <a:spcPct val="0"/>
                </a:spcBef>
                <a:spcAft>
                  <a:spcPct val="0"/>
                </a:spcAft>
              </a:pPr>
              <a:t>10</a:t>
            </a:fld>
            <a:endParaRPr lang="en-US" altLang="en-US">
              <a:solidFill>
                <a:prstClr val="black"/>
              </a:solidFill>
              <a:cs typeface="Arial" panose="020B0604020202020204" pitchFamily="34" charset="0"/>
            </a:endParaRPr>
          </a:p>
        </p:txBody>
      </p:sp>
    </p:spTree>
    <p:extLst>
      <p:ext uri="{BB962C8B-B14F-4D97-AF65-F5344CB8AC3E}">
        <p14:creationId xmlns:p14="http://schemas.microsoft.com/office/powerpoint/2010/main" val="1598313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Number Placeholder 6"/>
          <p:cNvSpPr>
            <a:spLocks noGrp="1"/>
          </p:cNvSpPr>
          <p:nvPr>
            <p:ph type="sldNum" sz="quarter" idx="5"/>
          </p:nvPr>
        </p:nvSpPr>
        <p:spPr>
          <a:noFill/>
        </p:spPr>
        <p:txBody>
          <a:bodyPr/>
          <a:lstStyle>
            <a:lvl1pPr defTabSz="931863" eaLnBrk="0" hangingPunct="0">
              <a:spcBef>
                <a:spcPct val="30000"/>
              </a:spcBef>
              <a:defRPr sz="1200">
                <a:solidFill>
                  <a:schemeClr val="tx1"/>
                </a:solidFill>
                <a:latin typeface="Calibri" panose="020F0502020204030204" pitchFamily="34" charset="0"/>
              </a:defRPr>
            </a:lvl1pPr>
            <a:lvl2pPr marL="742950" indent="-285750" defTabSz="931863" eaLnBrk="0" hangingPunct="0">
              <a:spcBef>
                <a:spcPct val="30000"/>
              </a:spcBef>
              <a:defRPr sz="1200">
                <a:solidFill>
                  <a:schemeClr val="tx1"/>
                </a:solidFill>
                <a:latin typeface="Calibri" panose="020F0502020204030204" pitchFamily="34" charset="0"/>
              </a:defRPr>
            </a:lvl2pPr>
            <a:lvl3pPr marL="1143000" indent="-228600" defTabSz="931863" eaLnBrk="0" hangingPunct="0">
              <a:spcBef>
                <a:spcPct val="30000"/>
              </a:spcBef>
              <a:defRPr sz="1200">
                <a:solidFill>
                  <a:schemeClr val="tx1"/>
                </a:solidFill>
                <a:latin typeface="Calibri" panose="020F0502020204030204" pitchFamily="34" charset="0"/>
              </a:defRPr>
            </a:lvl3pPr>
            <a:lvl4pPr marL="1600200" indent="-228600" defTabSz="931863" eaLnBrk="0" hangingPunct="0">
              <a:spcBef>
                <a:spcPct val="30000"/>
              </a:spcBef>
              <a:defRPr sz="1200">
                <a:solidFill>
                  <a:schemeClr val="tx1"/>
                </a:solidFill>
                <a:latin typeface="Calibri" panose="020F0502020204030204" pitchFamily="34" charset="0"/>
              </a:defRPr>
            </a:lvl4pPr>
            <a:lvl5pPr marL="2057400" indent="-228600" defTabSz="931863" eaLnBrk="0" hangingPunct="0">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E983C8FA-D23A-40D5-9DAE-406CFD7F9219}" type="slidenum">
              <a:rPr lang="en-US" altLang="en-US">
                <a:solidFill>
                  <a:prstClr val="black"/>
                </a:solidFill>
              </a:rPr>
              <a:pPr eaLnBrk="1" hangingPunct="1">
                <a:spcBef>
                  <a:spcPct val="0"/>
                </a:spcBef>
              </a:pPr>
              <a:t>11</a:t>
            </a:fld>
            <a:endParaRPr lang="en-US" altLang="en-US">
              <a:solidFill>
                <a:prstClr val="black"/>
              </a:solidFill>
            </a:endParaRPr>
          </a:p>
        </p:txBody>
      </p:sp>
      <p:sp>
        <p:nvSpPr>
          <p:cNvPr id="158723"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4" name="Notes Placeholder 2"/>
          <p:cNvSpPr>
            <a:spLocks noGrp="1"/>
          </p:cNvSpPr>
          <p:nvPr>
            <p:ph type="body" idx="1"/>
          </p:nvPr>
        </p:nvSpPr>
        <p:spPr>
          <a:noFill/>
        </p:spPr>
        <p:txBody>
          <a:bodyPr/>
          <a:lstStyle/>
          <a:p>
            <a:r>
              <a:rPr lang="en-US" sz="1200" b="1" kern="1200" dirty="0">
                <a:solidFill>
                  <a:schemeClr val="tx1"/>
                </a:solidFill>
                <a:effectLst/>
                <a:latin typeface="+mn-lt"/>
                <a:ea typeface="+mn-ea"/>
                <a:cs typeface="+mn-cs"/>
              </a:rPr>
              <a:t>Dialogue: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So…how do I decide what jobs are right for me…</a:t>
            </a:r>
          </a:p>
          <a:p>
            <a:r>
              <a:rPr lang="en-US" sz="1200" kern="1200" dirty="0">
                <a:solidFill>
                  <a:schemeClr val="tx1"/>
                </a:solidFill>
                <a:effectLst/>
                <a:latin typeface="+mn-lt"/>
                <a:ea typeface="+mn-ea"/>
                <a:cs typeface="+mn-cs"/>
              </a:rPr>
              <a:t>There are a few ways of getting a better understanding of what jobs may be right for you.  On this slide are different ways of finding out more about jobs that match your interests, strengths and preferences.</a:t>
            </a:r>
          </a:p>
          <a:p>
            <a:r>
              <a:rPr lang="en-US" sz="1200" kern="1200" dirty="0">
                <a:solidFill>
                  <a:schemeClr val="tx1"/>
                </a:solidFill>
                <a:effectLst/>
                <a:latin typeface="+mn-lt"/>
                <a:ea typeface="+mn-ea"/>
                <a:cs typeface="+mn-cs"/>
              </a:rPr>
              <a:t>Research just means looking into information about different jobs.  This can be one way to get a better understanding of what different jobs are like, but some career exploration tools (like the career index plus that we will talk about later) have videos that you can also watch to learn more about a job before reaching out to learn more.  </a:t>
            </a:r>
          </a:p>
          <a:p>
            <a:r>
              <a:rPr lang="en-US" sz="1200" kern="1200" dirty="0">
                <a:solidFill>
                  <a:schemeClr val="tx1"/>
                </a:solidFill>
                <a:effectLst/>
                <a:latin typeface="+mn-lt"/>
                <a:ea typeface="+mn-ea"/>
                <a:cs typeface="+mn-cs"/>
              </a:rPr>
              <a:t>When you are ready to learn more about a given job, it can be helpful to talk to someone who works in that area.  People like to talk about what they do, and by talking with someone you may become more or less interested in the job depending on what they have to say.  If you find that you are more interested in the job after talking with someone, you may want to consider… </a:t>
            </a:r>
          </a:p>
          <a:p>
            <a:r>
              <a:rPr lang="en-US" sz="1200" kern="1200" dirty="0">
                <a:solidFill>
                  <a:schemeClr val="tx1"/>
                </a:solidFill>
                <a:effectLst/>
                <a:latin typeface="+mn-lt"/>
                <a:ea typeface="+mn-ea"/>
                <a:cs typeface="+mn-cs"/>
              </a:rPr>
              <a:t>Visiting the workplace (This gives you the ability to see hands on what the job is … but this is just a snapshot in time and you won’t be able to get a feel for everything)  for that to occur…</a:t>
            </a:r>
          </a:p>
          <a:p>
            <a:r>
              <a:rPr lang="en-US" sz="1200" kern="1200" dirty="0">
                <a:solidFill>
                  <a:schemeClr val="tx1"/>
                </a:solidFill>
                <a:effectLst/>
                <a:latin typeface="+mn-lt"/>
                <a:ea typeface="+mn-ea"/>
                <a:cs typeface="+mn-cs"/>
              </a:rPr>
              <a:t>Volunteering may be an option.  Volunteering doesn’t pay you but does let you spend extra time on the worksite so you can learn more about what goes on there from day to day.  By volunteering you also help make yourself known to the people who work there and might have a better chance at being offered a position.</a:t>
            </a:r>
          </a:p>
          <a:p>
            <a:pPr eaLnBrk="1" hangingPunct="1">
              <a:spcBef>
                <a:spcPct val="0"/>
              </a:spcBef>
            </a:pPr>
            <a:endParaRPr lang="en-US" altLang="en-US" b="1" dirty="0"/>
          </a:p>
          <a:p>
            <a:pPr eaLnBrk="1" hangingPunct="1">
              <a:spcBef>
                <a:spcPct val="0"/>
              </a:spcBef>
            </a:pPr>
            <a:endParaRPr lang="en-US" altLang="en-US" u="sng" dirty="0"/>
          </a:p>
        </p:txBody>
      </p:sp>
      <p:sp>
        <p:nvSpPr>
          <p:cNvPr id="158725" name="Slide Number Placeholder 3"/>
          <p:cNvSpPr txBox="1">
            <a:spLocks noGrp="1"/>
          </p:cNvSpPr>
          <p:nvPr/>
        </p:nvSpPr>
        <p:spPr bwMode="auto">
          <a:xfrm>
            <a:off x="3994150" y="8840788"/>
            <a:ext cx="30575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85" tIns="46743" rIns="93485" bIns="46743" anchor="b"/>
          <a:lstStyle>
            <a:lvl1pPr defTabSz="931863" eaLnBrk="0" hangingPunct="0">
              <a:spcBef>
                <a:spcPct val="30000"/>
              </a:spcBef>
              <a:defRPr sz="1200">
                <a:solidFill>
                  <a:schemeClr val="tx1"/>
                </a:solidFill>
                <a:latin typeface="Calibri" panose="020F0502020204030204" pitchFamily="34" charset="0"/>
              </a:defRPr>
            </a:lvl1pPr>
            <a:lvl2pPr marL="742950" indent="-285750" defTabSz="931863" eaLnBrk="0" hangingPunct="0">
              <a:spcBef>
                <a:spcPct val="30000"/>
              </a:spcBef>
              <a:defRPr sz="1200">
                <a:solidFill>
                  <a:schemeClr val="tx1"/>
                </a:solidFill>
                <a:latin typeface="Calibri" panose="020F0502020204030204" pitchFamily="34" charset="0"/>
              </a:defRPr>
            </a:lvl2pPr>
            <a:lvl3pPr marL="1143000" indent="-228600" defTabSz="931863" eaLnBrk="0" hangingPunct="0">
              <a:spcBef>
                <a:spcPct val="30000"/>
              </a:spcBef>
              <a:defRPr sz="1200">
                <a:solidFill>
                  <a:schemeClr val="tx1"/>
                </a:solidFill>
                <a:latin typeface="Calibri" panose="020F0502020204030204" pitchFamily="34" charset="0"/>
              </a:defRPr>
            </a:lvl3pPr>
            <a:lvl4pPr marL="1600200" indent="-228600" defTabSz="931863" eaLnBrk="0" hangingPunct="0">
              <a:spcBef>
                <a:spcPct val="30000"/>
              </a:spcBef>
              <a:defRPr sz="1200">
                <a:solidFill>
                  <a:schemeClr val="tx1"/>
                </a:solidFill>
                <a:latin typeface="Calibri" panose="020F0502020204030204" pitchFamily="34" charset="0"/>
              </a:defRPr>
            </a:lvl4pPr>
            <a:lvl5pPr marL="2057400" indent="-228600" defTabSz="931863" eaLnBrk="0" hangingPunct="0">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eaLnBrk="1" fontAlgn="base" hangingPunct="1">
              <a:spcBef>
                <a:spcPct val="0"/>
              </a:spcBef>
              <a:spcAft>
                <a:spcPct val="0"/>
              </a:spcAft>
            </a:pPr>
            <a:fld id="{A0FA9058-FFDB-4643-9AF9-040801C7F95F}" type="slidenum">
              <a:rPr lang="en-US" altLang="en-US">
                <a:solidFill>
                  <a:srgbClr val="000000"/>
                </a:solidFill>
                <a:latin typeface="Arial" panose="020B0604020202020204" pitchFamily="34" charset="0"/>
                <a:cs typeface="Arial" panose="020B0604020202020204" pitchFamily="34" charset="0"/>
              </a:rPr>
              <a:pPr algn="r" eaLnBrk="1" fontAlgn="base" hangingPunct="1">
                <a:spcBef>
                  <a:spcPct val="0"/>
                </a:spcBef>
                <a:spcAft>
                  <a:spcPct val="0"/>
                </a:spcAft>
              </a:pPr>
              <a:t>11</a:t>
            </a:fld>
            <a:endParaRPr lang="en-US" altLang="en-US">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21965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&lt;SLIDE 12&gt; Transition Slide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Finding the right job for you</a:t>
            </a:r>
          </a:p>
          <a:p>
            <a:r>
              <a:rPr lang="en-US" sz="1200" kern="1200" dirty="0">
                <a:solidFill>
                  <a:schemeClr val="tx1"/>
                </a:solidFill>
                <a:effectLst/>
                <a:latin typeface="+mn-lt"/>
                <a:ea typeface="+mn-ea"/>
                <a:cs typeface="+mn-cs"/>
              </a:rPr>
              <a:t>So once you get an understanding of what you like to do, it is helpful to look at what different jobs require from applicants.  </a:t>
            </a:r>
          </a:p>
        </p:txBody>
      </p:sp>
      <p:sp>
        <p:nvSpPr>
          <p:cNvPr id="4" name="Slide Number Placeholder 3"/>
          <p:cNvSpPr>
            <a:spLocks noGrp="1"/>
          </p:cNvSpPr>
          <p:nvPr>
            <p:ph type="sldNum" sz="quarter" idx="10"/>
          </p:nvPr>
        </p:nvSpPr>
        <p:spPr/>
        <p:txBody>
          <a:bodyPr/>
          <a:lstStyle/>
          <a:p>
            <a:fld id="{672CD203-32BE-4FA1-9184-DF750786D6FD}" type="slidenum">
              <a:rPr lang="en-US" smtClean="0"/>
              <a:t>12</a:t>
            </a:fld>
            <a:endParaRPr lang="en-US"/>
          </a:p>
        </p:txBody>
      </p:sp>
    </p:spTree>
    <p:extLst>
      <p:ext uri="{BB962C8B-B14F-4D97-AF65-F5344CB8AC3E}">
        <p14:creationId xmlns:p14="http://schemas.microsoft.com/office/powerpoint/2010/main" val="39457160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Another way you can make informed choices about where you want to work is to look at labor market information or LMI. Below are a couple of different resources to explore LMI.  </a:t>
            </a:r>
          </a:p>
          <a:p>
            <a:r>
              <a:rPr lang="en-US" sz="1200" kern="1200" dirty="0">
                <a:solidFill>
                  <a:schemeClr val="tx1"/>
                </a:solidFill>
                <a:effectLst/>
                <a:latin typeface="+mn-lt"/>
                <a:ea typeface="+mn-ea"/>
                <a:cs typeface="+mn-cs"/>
              </a:rPr>
              <a:t>LMI can tell you about what jobs are available in your area.</a:t>
            </a:r>
          </a:p>
          <a:p>
            <a:r>
              <a:rPr lang="en-US" sz="1200" kern="1200" dirty="0">
                <a:solidFill>
                  <a:schemeClr val="tx1"/>
                </a:solidFill>
                <a:effectLst/>
                <a:latin typeface="+mn-lt"/>
                <a:ea typeface="+mn-ea"/>
                <a:cs typeface="+mn-cs"/>
              </a:rPr>
              <a:t>It is important that job seekers and members of the workforce have access to labor market information in order to make informed choices. Staff that provides guidance to job seekers often get labor market information to talk about with you. </a:t>
            </a:r>
          </a:p>
          <a:p>
            <a:r>
              <a:rPr lang="en-US" sz="1200" kern="1200" dirty="0">
                <a:solidFill>
                  <a:schemeClr val="tx1"/>
                </a:solidFill>
                <a:effectLst/>
                <a:latin typeface="+mn-lt"/>
                <a:ea typeface="+mn-ea"/>
                <a:cs typeface="+mn-cs"/>
              </a:rPr>
              <a:t>LMI can answer questions like:</a:t>
            </a:r>
          </a:p>
          <a:p>
            <a:r>
              <a:rPr lang="en-US" sz="1200" kern="1200" dirty="0">
                <a:solidFill>
                  <a:schemeClr val="tx1"/>
                </a:solidFill>
                <a:effectLst/>
                <a:latin typeface="+mn-lt"/>
                <a:ea typeface="+mn-ea"/>
                <a:cs typeface="+mn-cs"/>
              </a:rPr>
              <a:t>What jobs are available that fit well with my skills, interests and experience? </a:t>
            </a:r>
          </a:p>
          <a:p>
            <a:r>
              <a:rPr lang="en-US" sz="1200" kern="1200" dirty="0">
                <a:solidFill>
                  <a:schemeClr val="tx1"/>
                </a:solidFill>
                <a:effectLst/>
                <a:latin typeface="+mn-lt"/>
                <a:ea typeface="+mn-ea"/>
                <a:cs typeface="+mn-cs"/>
              </a:rPr>
              <a:t>What are the requirements to get a job?  What is the job like? </a:t>
            </a:r>
          </a:p>
          <a:p>
            <a:r>
              <a:rPr lang="en-US" sz="1200" kern="1200" dirty="0">
                <a:solidFill>
                  <a:schemeClr val="tx1"/>
                </a:solidFill>
                <a:effectLst/>
                <a:latin typeface="+mn-lt"/>
                <a:ea typeface="+mn-ea"/>
                <a:cs typeface="+mn-cs"/>
              </a:rPr>
              <a:t>What are the wages, benefits, hours, and potential for promotions for particular jobs? </a:t>
            </a:r>
          </a:p>
          <a:p>
            <a:r>
              <a:rPr lang="en-US" sz="1200" kern="1200" dirty="0">
                <a:solidFill>
                  <a:schemeClr val="tx1"/>
                </a:solidFill>
                <a:effectLst/>
                <a:latin typeface="+mn-lt"/>
                <a:ea typeface="+mn-ea"/>
                <a:cs typeface="+mn-cs"/>
              </a:rPr>
              <a:t>Which jobs are employers having the most difficult time finding people for? </a:t>
            </a:r>
          </a:p>
          <a:p>
            <a:r>
              <a:rPr lang="en-US" sz="1200" kern="1200" dirty="0">
                <a:solidFill>
                  <a:schemeClr val="tx1"/>
                </a:solidFill>
                <a:effectLst/>
                <a:latin typeface="+mn-lt"/>
                <a:ea typeface="+mn-ea"/>
                <a:cs typeface="+mn-cs"/>
              </a:rPr>
              <a:t>Where can I obtain needed education, training and services? </a:t>
            </a:r>
          </a:p>
          <a:p>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13</a:t>
            </a:fld>
            <a:endParaRPr lang="en-US"/>
          </a:p>
        </p:txBody>
      </p:sp>
    </p:spTree>
    <p:extLst>
      <p:ext uri="{BB962C8B-B14F-4D97-AF65-F5344CB8AC3E}">
        <p14:creationId xmlns:p14="http://schemas.microsoft.com/office/powerpoint/2010/main" val="16774674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p:cNvSpPr>
            <a:spLocks noGrp="1"/>
          </p:cNvSpPr>
          <p:nvPr>
            <p:ph type="body" idx="1"/>
          </p:nvPr>
        </p:nvSpPr>
        <p:spPr>
          <a:noFill/>
        </p:spPr>
        <p:txBody>
          <a:bodyPr/>
          <a:lstStyle/>
          <a:p>
            <a:r>
              <a:rPr lang="en-US" sz="1200" kern="1200" dirty="0">
                <a:solidFill>
                  <a:schemeClr val="tx1"/>
                </a:solidFill>
                <a:effectLst/>
                <a:latin typeface="+mn-lt"/>
                <a:ea typeface="+mn-ea"/>
                <a:cs typeface="+mn-cs"/>
              </a:rPr>
              <a:t>In thinking about work, we have a lot to consider.  A few of those things are the type of work, pay, hours that you want to work, and any benefits that might come with a job (in other words, some of the information that comes from LMI).  So, keeping these in mind think about what your dream job is…dream big.</a:t>
            </a: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&lt;Pause for processing, pick back up when it looks like people are ready&gt;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…OK, now that you have your dream job in mind, what kinds of jobs do you think that people with that job did first to get a start in their career?  Or put another way…to help get closer to your dream job, what might </a:t>
            </a:r>
            <a:r>
              <a:rPr lang="en-US" sz="1200" i="1" kern="1200" dirty="0">
                <a:solidFill>
                  <a:schemeClr val="tx1"/>
                </a:solidFill>
                <a:effectLst/>
                <a:latin typeface="+mn-lt"/>
                <a:ea typeface="+mn-ea"/>
                <a:cs typeface="+mn-cs"/>
              </a:rPr>
              <a:t>your</a:t>
            </a:r>
            <a:r>
              <a:rPr lang="en-US" sz="1200" kern="1200" dirty="0">
                <a:solidFill>
                  <a:schemeClr val="tx1"/>
                </a:solidFill>
                <a:effectLst/>
                <a:latin typeface="+mn-lt"/>
                <a:ea typeface="+mn-ea"/>
                <a:cs typeface="+mn-cs"/>
              </a:rPr>
              <a:t> next job be?  Think about your dream job and your strengths when thinking about what this might be?  Note: (this might be hard for them, consider an example to be given from the presenter)  (Nursing Assistant </a:t>
            </a:r>
            <a:r>
              <a:rPr lang="en-US" sz="1200" kern="1200" dirty="0">
                <a:solidFill>
                  <a:schemeClr val="tx1"/>
                </a:solidFill>
                <a:effectLst/>
                <a:latin typeface="+mn-lt"/>
                <a:ea typeface="+mn-ea"/>
                <a:cs typeface="+mn-cs"/>
                <a:sym typeface="Wingdings"/>
              </a:rPr>
              <a:t></a:t>
            </a:r>
            <a:r>
              <a:rPr lang="en-US" sz="1200" kern="1200" dirty="0">
                <a:solidFill>
                  <a:schemeClr val="tx1"/>
                </a:solidFill>
                <a:effectLst/>
                <a:latin typeface="+mn-lt"/>
                <a:ea typeface="+mn-ea"/>
                <a:cs typeface="+mn-cs"/>
              </a:rPr>
              <a:t> Nurse) – (Teacher’s Aide </a:t>
            </a:r>
            <a:r>
              <a:rPr lang="en-US" sz="1200" kern="1200" dirty="0">
                <a:solidFill>
                  <a:schemeClr val="tx1"/>
                </a:solidFill>
                <a:effectLst/>
                <a:latin typeface="+mn-lt"/>
                <a:ea typeface="+mn-ea"/>
                <a:cs typeface="+mn-cs"/>
                <a:sym typeface="Wingdings"/>
              </a:rPr>
              <a:t></a:t>
            </a:r>
            <a:r>
              <a:rPr lang="en-US" sz="1200" kern="1200" dirty="0">
                <a:solidFill>
                  <a:schemeClr val="tx1"/>
                </a:solidFill>
                <a:effectLst/>
                <a:latin typeface="+mn-lt"/>
                <a:ea typeface="+mn-ea"/>
                <a:cs typeface="+mn-cs"/>
              </a:rPr>
              <a:t> Teacher)</a:t>
            </a:r>
          </a:p>
          <a:p>
            <a:endParaRPr lang="en-US" altLang="en-US" dirty="0"/>
          </a:p>
        </p:txBody>
      </p:sp>
      <p:sp>
        <p:nvSpPr>
          <p:cNvPr id="112644" name="Slide Number Placeholder 3"/>
          <p:cNvSpPr>
            <a:spLocks noGrp="1"/>
          </p:cNvSpPr>
          <p:nvPr>
            <p:ph type="sldNum" sz="quarter" idx="5"/>
          </p:nvPr>
        </p:nvSpPr>
        <p:spPr>
          <a:noFill/>
        </p:spPr>
        <p:txBody>
          <a:bodyPr/>
          <a:lstStyle>
            <a:lvl1pPr defTabSz="931863" eaLnBrk="0" hangingPunct="0">
              <a:spcBef>
                <a:spcPct val="30000"/>
              </a:spcBef>
              <a:defRPr sz="1200">
                <a:solidFill>
                  <a:schemeClr val="tx1"/>
                </a:solidFill>
                <a:latin typeface="Calibri" panose="020F0502020204030204" pitchFamily="34" charset="0"/>
              </a:defRPr>
            </a:lvl1pPr>
            <a:lvl2pPr marL="742950" indent="-285750" defTabSz="931863" eaLnBrk="0" hangingPunct="0">
              <a:spcBef>
                <a:spcPct val="30000"/>
              </a:spcBef>
              <a:defRPr sz="1200">
                <a:solidFill>
                  <a:schemeClr val="tx1"/>
                </a:solidFill>
                <a:latin typeface="Calibri" panose="020F0502020204030204" pitchFamily="34" charset="0"/>
              </a:defRPr>
            </a:lvl2pPr>
            <a:lvl3pPr marL="1143000" indent="-228600" defTabSz="931863" eaLnBrk="0" hangingPunct="0">
              <a:spcBef>
                <a:spcPct val="30000"/>
              </a:spcBef>
              <a:defRPr sz="1200">
                <a:solidFill>
                  <a:schemeClr val="tx1"/>
                </a:solidFill>
                <a:latin typeface="Calibri" panose="020F0502020204030204" pitchFamily="34" charset="0"/>
              </a:defRPr>
            </a:lvl3pPr>
            <a:lvl4pPr marL="1600200" indent="-228600" defTabSz="931863" eaLnBrk="0" hangingPunct="0">
              <a:spcBef>
                <a:spcPct val="30000"/>
              </a:spcBef>
              <a:defRPr sz="1200">
                <a:solidFill>
                  <a:schemeClr val="tx1"/>
                </a:solidFill>
                <a:latin typeface="Calibri" panose="020F0502020204030204" pitchFamily="34" charset="0"/>
              </a:defRPr>
            </a:lvl4pPr>
            <a:lvl5pPr marL="2057400" indent="-228600" defTabSz="931863" eaLnBrk="0" hangingPunct="0">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ECCCAFF6-88FC-46E1-A4C6-E260A0B479ED}" type="slidenum">
              <a:rPr lang="en-US" altLang="en-US">
                <a:solidFill>
                  <a:prstClr val="black"/>
                </a:solidFill>
              </a:rPr>
              <a:pPr eaLnBrk="1" hangingPunct="1">
                <a:spcBef>
                  <a:spcPct val="0"/>
                </a:spcBef>
              </a:pPr>
              <a:t>14</a:t>
            </a:fld>
            <a:endParaRPr lang="en-US" altLang="en-US">
              <a:solidFill>
                <a:prstClr val="black"/>
              </a:solidFill>
            </a:endParaRPr>
          </a:p>
        </p:txBody>
      </p:sp>
    </p:spTree>
    <p:extLst>
      <p:ext uri="{BB962C8B-B14F-4D97-AF65-F5344CB8AC3E}">
        <p14:creationId xmlns:p14="http://schemas.microsoft.com/office/powerpoint/2010/main" val="24349104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&lt;SLIDE 15 Transition Slide – Bridging the gap&gt;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Just like with the last activity -- Sometimes you might have some but not all of the skills an employer is looking for and that is ok.  One thing VR does is help figure out what you need to bridge the gap between what you know and what you need to know to get a job.</a:t>
            </a:r>
          </a:p>
          <a:p>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15</a:t>
            </a:fld>
            <a:endParaRPr lang="en-US"/>
          </a:p>
        </p:txBody>
      </p:sp>
    </p:spTree>
    <p:extLst>
      <p:ext uri="{BB962C8B-B14F-4D97-AF65-F5344CB8AC3E}">
        <p14:creationId xmlns:p14="http://schemas.microsoft.com/office/powerpoint/2010/main" val="5138657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Soft skills are important to employers.</a:t>
            </a:r>
          </a:p>
          <a:p>
            <a:r>
              <a:rPr lang="en-US" sz="1200" kern="1200" dirty="0">
                <a:solidFill>
                  <a:schemeClr val="tx1"/>
                </a:solidFill>
                <a:effectLst/>
                <a:latin typeface="+mn-lt"/>
                <a:ea typeface="+mn-ea"/>
                <a:cs typeface="+mn-cs"/>
              </a:rPr>
              <a:t>What are Soft Skills?  </a:t>
            </a:r>
          </a:p>
          <a:p>
            <a:r>
              <a:rPr lang="en-US" sz="1200" kern="1200" dirty="0">
                <a:solidFill>
                  <a:schemeClr val="tx1"/>
                </a:solidFill>
                <a:effectLst/>
                <a:latin typeface="+mn-lt"/>
                <a:ea typeface="+mn-ea"/>
                <a:cs typeface="+mn-cs"/>
              </a:rPr>
              <a:t>Soft skills refer to skills that help make someone a good employee and to get along with co-workers and supervisors. They can be an important part of making employment a success.  They include the ability to get along with others on the job, the ability to accept feedback from your supervisor, showing up for work every day, showing up on time and looking good, and how you handle stress.</a:t>
            </a:r>
          </a:p>
          <a:p>
            <a:r>
              <a:rPr lang="en-US" sz="1200" kern="1200" dirty="0">
                <a:solidFill>
                  <a:schemeClr val="tx1"/>
                </a:solidFill>
                <a:effectLst/>
                <a:latin typeface="+mn-lt"/>
                <a:ea typeface="+mn-ea"/>
                <a:cs typeface="+mn-cs"/>
              </a:rPr>
              <a:t>Many times people might lose a job, not because they can’t do the job, but because they need better soft skills to better get along with everyone on the job.  VR can help with soft skills training if you need it.  </a:t>
            </a:r>
          </a:p>
          <a:p>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16</a:t>
            </a:fld>
            <a:endParaRPr lang="en-US"/>
          </a:p>
        </p:txBody>
      </p:sp>
    </p:spTree>
    <p:extLst>
      <p:ext uri="{BB962C8B-B14F-4D97-AF65-F5344CB8AC3E}">
        <p14:creationId xmlns:p14="http://schemas.microsoft.com/office/powerpoint/2010/main" val="7767755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VR can help on the job</a:t>
            </a:r>
          </a:p>
          <a:p>
            <a:pPr lvl="0"/>
            <a:r>
              <a:rPr lang="en-US" sz="1200" kern="1200" dirty="0">
                <a:solidFill>
                  <a:schemeClr val="tx1"/>
                </a:solidFill>
                <a:effectLst/>
                <a:latin typeface="+mn-lt"/>
                <a:ea typeface="+mn-ea"/>
                <a:cs typeface="+mn-cs"/>
              </a:rPr>
              <a:t>For people who need it, VR can help with a job coach to help you on a new job.  </a:t>
            </a:r>
          </a:p>
          <a:p>
            <a:pPr lvl="0"/>
            <a:r>
              <a:rPr lang="en-US" sz="1200" kern="1200" dirty="0">
                <a:solidFill>
                  <a:schemeClr val="tx1"/>
                </a:solidFill>
                <a:effectLst/>
                <a:latin typeface="+mn-lt"/>
                <a:ea typeface="+mn-ea"/>
                <a:cs typeface="+mn-cs"/>
              </a:rPr>
              <a:t>Another way VR can help are through accommodations on the job, which is any change in the way things are usually done to help a person do the job</a:t>
            </a:r>
          </a:p>
          <a:p>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17</a:t>
            </a:fld>
            <a:endParaRPr lang="en-US"/>
          </a:p>
        </p:txBody>
      </p:sp>
    </p:spTree>
    <p:extLst>
      <p:ext uri="{BB962C8B-B14F-4D97-AF65-F5344CB8AC3E}">
        <p14:creationId xmlns:p14="http://schemas.microsoft.com/office/powerpoint/2010/main" val="21340164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Some examples of job accommodations include </a:t>
            </a:r>
          </a:p>
          <a:p>
            <a:pPr lvl="0"/>
            <a:r>
              <a:rPr lang="en-US" sz="1200" kern="1200" dirty="0">
                <a:solidFill>
                  <a:schemeClr val="tx1"/>
                </a:solidFill>
                <a:effectLst/>
                <a:latin typeface="+mn-lt"/>
                <a:ea typeface="+mn-ea"/>
                <a:cs typeface="+mn-cs"/>
              </a:rPr>
              <a:t>Modifying a work schedule</a:t>
            </a:r>
          </a:p>
          <a:p>
            <a:pPr lvl="0"/>
            <a:r>
              <a:rPr lang="en-US" sz="1200" kern="1200" dirty="0">
                <a:solidFill>
                  <a:schemeClr val="tx1"/>
                </a:solidFill>
                <a:effectLst/>
                <a:latin typeface="+mn-lt"/>
                <a:ea typeface="+mn-ea"/>
                <a:cs typeface="+mn-cs"/>
              </a:rPr>
              <a:t>Providing a reader or interpreter</a:t>
            </a:r>
          </a:p>
          <a:p>
            <a:pPr lvl="0"/>
            <a:r>
              <a:rPr lang="en-US" sz="1200" kern="1200" dirty="0">
                <a:solidFill>
                  <a:schemeClr val="tx1"/>
                </a:solidFill>
                <a:effectLst/>
                <a:latin typeface="+mn-lt"/>
                <a:ea typeface="+mn-ea"/>
                <a:cs typeface="+mn-cs"/>
              </a:rPr>
              <a:t>Using large print for written materials</a:t>
            </a:r>
          </a:p>
          <a:p>
            <a:pPr lvl="0"/>
            <a:r>
              <a:rPr lang="en-US" sz="1200" kern="1200" dirty="0">
                <a:solidFill>
                  <a:schemeClr val="tx1"/>
                </a:solidFill>
                <a:effectLst/>
                <a:latin typeface="+mn-lt"/>
                <a:ea typeface="+mn-ea"/>
                <a:cs typeface="+mn-cs"/>
              </a:rPr>
              <a:t>And Assistive technology:</a:t>
            </a:r>
          </a:p>
          <a:p>
            <a:pPr lvl="1"/>
            <a:r>
              <a:rPr lang="en-US" sz="1200" kern="1200" dirty="0">
                <a:solidFill>
                  <a:schemeClr val="tx1"/>
                </a:solidFill>
                <a:effectLst/>
                <a:latin typeface="+mn-lt"/>
                <a:ea typeface="+mn-ea"/>
                <a:cs typeface="+mn-cs"/>
              </a:rPr>
              <a:t>You can see a couple examples of assistive technology on the slide.</a:t>
            </a:r>
          </a:p>
          <a:p>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18</a:t>
            </a:fld>
            <a:endParaRPr lang="en-US"/>
          </a:p>
        </p:txBody>
      </p:sp>
    </p:spTree>
    <p:extLst>
      <p:ext uri="{BB962C8B-B14F-4D97-AF65-F5344CB8AC3E}">
        <p14:creationId xmlns:p14="http://schemas.microsoft.com/office/powerpoint/2010/main" val="33797415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Slide Number Placeholder 6"/>
          <p:cNvSpPr>
            <a:spLocks noGrp="1"/>
          </p:cNvSpPr>
          <p:nvPr>
            <p:ph type="sldNum" sz="quarter" idx="5"/>
          </p:nvPr>
        </p:nvSpPr>
        <p:spPr>
          <a:noFill/>
        </p:spPr>
        <p:txBody>
          <a:bodyPr/>
          <a:lstStyle>
            <a:lvl1pPr defTabSz="931863" eaLnBrk="0" hangingPunct="0">
              <a:spcBef>
                <a:spcPct val="30000"/>
              </a:spcBef>
              <a:defRPr sz="1200">
                <a:solidFill>
                  <a:schemeClr val="tx1"/>
                </a:solidFill>
                <a:latin typeface="Calibri" panose="020F0502020204030204" pitchFamily="34" charset="0"/>
              </a:defRPr>
            </a:lvl1pPr>
            <a:lvl2pPr marL="742950" indent="-285750" defTabSz="931863" eaLnBrk="0" hangingPunct="0">
              <a:spcBef>
                <a:spcPct val="30000"/>
              </a:spcBef>
              <a:defRPr sz="1200">
                <a:solidFill>
                  <a:schemeClr val="tx1"/>
                </a:solidFill>
                <a:latin typeface="Calibri" panose="020F0502020204030204" pitchFamily="34" charset="0"/>
              </a:defRPr>
            </a:lvl2pPr>
            <a:lvl3pPr marL="1143000" indent="-228600" defTabSz="931863" eaLnBrk="0" hangingPunct="0">
              <a:spcBef>
                <a:spcPct val="30000"/>
              </a:spcBef>
              <a:defRPr sz="1200">
                <a:solidFill>
                  <a:schemeClr val="tx1"/>
                </a:solidFill>
                <a:latin typeface="Calibri" panose="020F0502020204030204" pitchFamily="34" charset="0"/>
              </a:defRPr>
            </a:lvl3pPr>
            <a:lvl4pPr marL="1600200" indent="-228600" defTabSz="931863" eaLnBrk="0" hangingPunct="0">
              <a:spcBef>
                <a:spcPct val="30000"/>
              </a:spcBef>
              <a:defRPr sz="1200">
                <a:solidFill>
                  <a:schemeClr val="tx1"/>
                </a:solidFill>
                <a:latin typeface="Calibri" panose="020F0502020204030204" pitchFamily="34" charset="0"/>
              </a:defRPr>
            </a:lvl4pPr>
            <a:lvl5pPr marL="2057400" indent="-228600" defTabSz="931863" eaLnBrk="0" hangingPunct="0">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7BB54332-0533-4ACD-ACC7-47143637E426}" type="slidenum">
              <a:rPr lang="en-US" altLang="en-US"/>
              <a:pPr eaLnBrk="1" hangingPunct="1">
                <a:spcBef>
                  <a:spcPct val="0"/>
                </a:spcBef>
              </a:pPr>
              <a:t>19</a:t>
            </a:fld>
            <a:endParaRPr lang="en-US" altLang="en-US"/>
          </a:p>
        </p:txBody>
      </p:sp>
      <p:sp>
        <p:nvSpPr>
          <p:cNvPr id="184323"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24" name="Notes Placeholder 2"/>
          <p:cNvSpPr>
            <a:spLocks noGrp="1"/>
          </p:cNvSpPr>
          <p:nvPr>
            <p:ph type="body" idx="1"/>
          </p:nvPr>
        </p:nvSpPr>
        <p:spPr>
          <a:noFill/>
        </p:spPr>
        <p:txBody>
          <a:bodyPr/>
          <a:lstStyle/>
          <a:p>
            <a:r>
              <a:rPr lang="en-US" sz="1200" kern="1200" dirty="0">
                <a:solidFill>
                  <a:schemeClr val="tx1"/>
                </a:solidFill>
                <a:effectLst/>
                <a:latin typeface="+mn-lt"/>
                <a:ea typeface="+mn-ea"/>
                <a:cs typeface="+mn-cs"/>
              </a:rPr>
              <a:t>The biggest help there is in finding a new job is the people you know also known as your support network.  They can help let you know about jobs that are out there, can help you research different jobs, and may be able to put you in contact with an employer who would be willing to talk more to you about what different jobs are like.</a:t>
            </a:r>
          </a:p>
          <a:p>
            <a:r>
              <a:rPr lang="en-US" sz="1200" kern="1200" dirty="0">
                <a:solidFill>
                  <a:schemeClr val="tx1"/>
                </a:solidFill>
                <a:effectLst/>
                <a:latin typeface="+mn-lt"/>
                <a:ea typeface="+mn-ea"/>
                <a:cs typeface="+mn-cs"/>
              </a:rPr>
              <a:t>Your support network can be anyone you know, but often includes people like family, neighbors, friends, Teachers, guidance counselor, or even a VR counselor.  They can come from many settings like the community, clubs, church, school.  </a:t>
            </a:r>
          </a:p>
          <a:p>
            <a:endParaRPr lang="en-US" altLang="en-US" dirty="0"/>
          </a:p>
        </p:txBody>
      </p:sp>
      <p:sp>
        <p:nvSpPr>
          <p:cNvPr id="184325" name="Slide Number Placeholder 3"/>
          <p:cNvSpPr txBox="1">
            <a:spLocks noGrp="1"/>
          </p:cNvSpPr>
          <p:nvPr/>
        </p:nvSpPr>
        <p:spPr bwMode="auto">
          <a:xfrm>
            <a:off x="3994150" y="8840788"/>
            <a:ext cx="30575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85" tIns="46743" rIns="93485" bIns="46743" anchor="b"/>
          <a:lstStyle>
            <a:lvl1pPr defTabSz="931863" eaLnBrk="0" hangingPunct="0">
              <a:spcBef>
                <a:spcPct val="30000"/>
              </a:spcBef>
              <a:defRPr sz="1200">
                <a:solidFill>
                  <a:schemeClr val="tx1"/>
                </a:solidFill>
                <a:latin typeface="Calibri" panose="020F0502020204030204" pitchFamily="34" charset="0"/>
              </a:defRPr>
            </a:lvl1pPr>
            <a:lvl2pPr marL="742950" indent="-285750" defTabSz="931863" eaLnBrk="0" hangingPunct="0">
              <a:spcBef>
                <a:spcPct val="30000"/>
              </a:spcBef>
              <a:defRPr sz="1200">
                <a:solidFill>
                  <a:schemeClr val="tx1"/>
                </a:solidFill>
                <a:latin typeface="Calibri" panose="020F0502020204030204" pitchFamily="34" charset="0"/>
              </a:defRPr>
            </a:lvl2pPr>
            <a:lvl3pPr marL="1143000" indent="-228600" defTabSz="931863" eaLnBrk="0" hangingPunct="0">
              <a:spcBef>
                <a:spcPct val="30000"/>
              </a:spcBef>
              <a:defRPr sz="1200">
                <a:solidFill>
                  <a:schemeClr val="tx1"/>
                </a:solidFill>
                <a:latin typeface="Calibri" panose="020F0502020204030204" pitchFamily="34" charset="0"/>
              </a:defRPr>
            </a:lvl3pPr>
            <a:lvl4pPr marL="1600200" indent="-228600" defTabSz="931863" eaLnBrk="0" hangingPunct="0">
              <a:spcBef>
                <a:spcPct val="30000"/>
              </a:spcBef>
              <a:defRPr sz="1200">
                <a:solidFill>
                  <a:schemeClr val="tx1"/>
                </a:solidFill>
                <a:latin typeface="Calibri" panose="020F0502020204030204" pitchFamily="34" charset="0"/>
              </a:defRPr>
            </a:lvl4pPr>
            <a:lvl5pPr marL="2057400" indent="-228600" defTabSz="931863" eaLnBrk="0" hangingPunct="0">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B45E5040-11C0-498D-B8F5-9B5B44E912B0}" type="slidenum">
              <a:rPr lang="en-US" altLang="en-US"/>
              <a:pPr algn="r" eaLnBrk="1" hangingPunct="1">
                <a:spcBef>
                  <a:spcPct val="0"/>
                </a:spcBef>
              </a:pPr>
              <a:t>19</a:t>
            </a:fld>
            <a:endParaRPr lang="en-US" altLang="en-US"/>
          </a:p>
        </p:txBody>
      </p:sp>
    </p:spTree>
    <p:extLst>
      <p:ext uri="{BB962C8B-B14F-4D97-AF65-F5344CB8AC3E}">
        <p14:creationId xmlns:p14="http://schemas.microsoft.com/office/powerpoint/2010/main" val="16720517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(CC element: Informed Choice) – will</a:t>
            </a:r>
            <a:r>
              <a:rPr lang="en-US" i="1" baseline="0" dirty="0"/>
              <a:t> be reinforced throughout the presentation</a:t>
            </a:r>
            <a:endParaRPr lang="en-US" i="1" dirty="0"/>
          </a:p>
          <a:p>
            <a:endParaRPr lang="en-US" dirty="0"/>
          </a:p>
          <a:p>
            <a:r>
              <a:rPr lang="en-US" dirty="0"/>
              <a:t>Facilitators: Let them know the</a:t>
            </a:r>
            <a:r>
              <a:rPr lang="en-US" baseline="0" dirty="0"/>
              <a:t> estimated time this will take (TBD, but will vary dependent upon group size, level of interaction, </a:t>
            </a:r>
            <a:r>
              <a:rPr lang="en-US" baseline="0" dirty="0" err="1"/>
              <a:t>etc</a:t>
            </a:r>
            <a:r>
              <a:rPr lang="en-US" baseline="0" dirty="0"/>
              <a:t> so note this will be a rough estimate…BUT should take no longer than X hours) </a:t>
            </a:r>
            <a:endParaRPr lang="en-US" dirty="0"/>
          </a:p>
          <a:p>
            <a:endParaRPr lang="en-US" dirty="0"/>
          </a:p>
          <a:p>
            <a:r>
              <a:rPr lang="en-US" dirty="0"/>
              <a:t>A new law requires us to come out and give information to everyone across Idaho who is working for less than minimum wage.</a:t>
            </a:r>
          </a:p>
          <a:p>
            <a:endParaRPr lang="en-US" dirty="0"/>
          </a:p>
          <a:p>
            <a:r>
              <a:rPr lang="en-US" dirty="0"/>
              <a:t>This information is about the choices you have, and help that is available to find work in the community that pays at least minimum wage. </a:t>
            </a:r>
          </a:p>
          <a:p>
            <a:endParaRPr lang="en-US" dirty="0"/>
          </a:p>
          <a:p>
            <a:r>
              <a:rPr lang="en-US" dirty="0"/>
              <a:t>Part of the information is in this presentation today.  Also, we will give you more to take with you that you can look at on your own or with your family or friends about how to prepare for and get a job in the community if you choose to.</a:t>
            </a:r>
          </a:p>
          <a:p>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2</a:t>
            </a:fld>
            <a:endParaRPr lang="en-US"/>
          </a:p>
        </p:txBody>
      </p:sp>
    </p:spTree>
    <p:extLst>
      <p:ext uri="{BB962C8B-B14F-4D97-AF65-F5344CB8AC3E}">
        <p14:creationId xmlns:p14="http://schemas.microsoft.com/office/powerpoint/2010/main" val="2490183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&lt;Slide 20&gt; Transition slide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OK, we are almost done, only a couple more slides to get through.  So what happens now?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20</a:t>
            </a:fld>
            <a:endParaRPr lang="en-US"/>
          </a:p>
        </p:txBody>
      </p:sp>
    </p:spTree>
    <p:extLst>
      <p:ext uri="{BB962C8B-B14F-4D97-AF65-F5344CB8AC3E}">
        <p14:creationId xmlns:p14="http://schemas.microsoft.com/office/powerpoint/2010/main" val="3531569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If you like where you are, you don’t have to do anything more, we’ll come back and deliver this training again when you need to have it…However:</a:t>
            </a:r>
          </a:p>
          <a:p>
            <a:pPr lvl="1"/>
            <a:r>
              <a:rPr lang="en-US" sz="1200" kern="1200" dirty="0">
                <a:solidFill>
                  <a:schemeClr val="tx1"/>
                </a:solidFill>
                <a:effectLst/>
                <a:latin typeface="+mn-lt"/>
                <a:ea typeface="+mn-ea"/>
                <a:cs typeface="+mn-cs"/>
              </a:rPr>
              <a:t>If you want help finding a different job, you can apply for IDVR services</a:t>
            </a:r>
          </a:p>
          <a:p>
            <a:pPr lvl="1"/>
            <a:r>
              <a:rPr lang="en-US" sz="1200" kern="1200" dirty="0">
                <a:solidFill>
                  <a:schemeClr val="tx1"/>
                </a:solidFill>
                <a:effectLst/>
                <a:latin typeface="+mn-lt"/>
                <a:ea typeface="+mn-ea"/>
                <a:cs typeface="+mn-cs"/>
              </a:rPr>
              <a:t>IDVR will write a plan with you to help ensure that you have what you need to be successful on the job</a:t>
            </a:r>
          </a:p>
          <a:p>
            <a:pPr lvl="1"/>
            <a:r>
              <a:rPr lang="en-US" sz="1200" kern="1200" dirty="0">
                <a:solidFill>
                  <a:schemeClr val="tx1"/>
                </a:solidFill>
                <a:effectLst/>
                <a:latin typeface="+mn-lt"/>
                <a:ea typeface="+mn-ea"/>
                <a:cs typeface="+mn-cs"/>
              </a:rPr>
              <a:t>We will help you with training and job search basics and provide you with support on the job</a:t>
            </a:r>
          </a:p>
          <a:p>
            <a:pPr lvl="1"/>
            <a:r>
              <a:rPr lang="en-US" sz="1200" kern="1200" dirty="0">
                <a:solidFill>
                  <a:schemeClr val="tx1"/>
                </a:solidFill>
                <a:effectLst/>
                <a:latin typeface="+mn-lt"/>
                <a:ea typeface="+mn-ea"/>
                <a:cs typeface="+mn-cs"/>
              </a:rPr>
              <a:t>Your packet includes information on other agencies that can help you find competitive employment in the community as well</a:t>
            </a:r>
          </a:p>
          <a:p>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21</a:t>
            </a:fld>
            <a:endParaRPr lang="en-US"/>
          </a:p>
        </p:txBody>
      </p:sp>
    </p:spTree>
    <p:extLst>
      <p:ext uri="{BB962C8B-B14F-4D97-AF65-F5344CB8AC3E}">
        <p14:creationId xmlns:p14="http://schemas.microsoft.com/office/powerpoint/2010/main" val="27677490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sz="1200" kern="1200" dirty="0">
                <a:solidFill>
                  <a:schemeClr val="tx1"/>
                </a:solidFill>
                <a:effectLst/>
                <a:latin typeface="+mn-lt"/>
                <a:ea typeface="+mn-ea"/>
                <a:cs typeface="+mn-cs"/>
              </a:rPr>
              <a:t>Ask if there are any questions and congratulate everyone for making it through their session.  Let them know there is one more activity (completing their forms).  Follow the process guidelines to print forms at the CRP (all have agreed to allow access to their printers on the day of) and issue one to the employee and one to the CRP (provided the guardian releases are either verified or ‘N/A’.  In cases where the guardian signature is not present and ‘N/A’ is not checked, issue two copies back to the employee (who can then release the second form to the CRP if they wish).</a:t>
            </a:r>
          </a:p>
          <a:p>
            <a:r>
              <a:rPr lang="en-US" sz="1200" kern="1200" dirty="0">
                <a:solidFill>
                  <a:schemeClr val="tx1"/>
                </a:solidFill>
                <a:effectLst/>
                <a:latin typeface="+mn-lt"/>
                <a:ea typeface="+mn-ea"/>
                <a:cs typeface="+mn-cs"/>
              </a:rPr>
              <a:t>Refer back to the process guidelines on documenting and uploading attendance verification information into the IDVR system.</a:t>
            </a:r>
          </a:p>
          <a:p>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22</a:t>
            </a:fld>
            <a:endParaRPr lang="en-US"/>
          </a:p>
        </p:txBody>
      </p:sp>
    </p:spTree>
    <p:extLst>
      <p:ext uri="{BB962C8B-B14F-4D97-AF65-F5344CB8AC3E}">
        <p14:creationId xmlns:p14="http://schemas.microsoft.com/office/powerpoint/2010/main" val="2020782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Number Placeholder 6"/>
          <p:cNvSpPr>
            <a:spLocks noGrp="1"/>
          </p:cNvSpPr>
          <p:nvPr>
            <p:ph type="sldNum" sz="quarter" idx="5"/>
          </p:nvPr>
        </p:nvSpPr>
        <p:spPr>
          <a:noFill/>
        </p:spPr>
        <p:txBody>
          <a:bodyPr/>
          <a:lstStyle>
            <a:lvl1pPr defTabSz="931863" eaLnBrk="0" hangingPunct="0">
              <a:spcBef>
                <a:spcPct val="30000"/>
              </a:spcBef>
              <a:defRPr sz="1200">
                <a:solidFill>
                  <a:schemeClr val="tx1"/>
                </a:solidFill>
                <a:latin typeface="Calibri" panose="020F0502020204030204" pitchFamily="34" charset="0"/>
              </a:defRPr>
            </a:lvl1pPr>
            <a:lvl2pPr marL="742950" indent="-285750" defTabSz="931863" eaLnBrk="0" hangingPunct="0">
              <a:spcBef>
                <a:spcPct val="30000"/>
              </a:spcBef>
              <a:defRPr sz="1200">
                <a:solidFill>
                  <a:schemeClr val="tx1"/>
                </a:solidFill>
                <a:latin typeface="Calibri" panose="020F0502020204030204" pitchFamily="34" charset="0"/>
              </a:defRPr>
            </a:lvl2pPr>
            <a:lvl3pPr marL="1143000" indent="-228600" defTabSz="931863" eaLnBrk="0" hangingPunct="0">
              <a:spcBef>
                <a:spcPct val="30000"/>
              </a:spcBef>
              <a:defRPr sz="1200">
                <a:solidFill>
                  <a:schemeClr val="tx1"/>
                </a:solidFill>
                <a:latin typeface="Calibri" panose="020F0502020204030204" pitchFamily="34" charset="0"/>
              </a:defRPr>
            </a:lvl3pPr>
            <a:lvl4pPr marL="1600200" indent="-228600" defTabSz="931863" eaLnBrk="0" hangingPunct="0">
              <a:spcBef>
                <a:spcPct val="30000"/>
              </a:spcBef>
              <a:defRPr sz="1200">
                <a:solidFill>
                  <a:schemeClr val="tx1"/>
                </a:solidFill>
                <a:latin typeface="Calibri" panose="020F0502020204030204" pitchFamily="34" charset="0"/>
              </a:defRPr>
            </a:lvl4pPr>
            <a:lvl5pPr marL="2057400" indent="-228600" defTabSz="931863" eaLnBrk="0" hangingPunct="0">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081DDFDE-9E83-4F7D-8711-151CB4D10BE0}" type="slidenum">
              <a:rPr lang="en-US" altLang="en-US">
                <a:solidFill>
                  <a:prstClr val="black"/>
                </a:solidFill>
              </a:rPr>
              <a:pPr eaLnBrk="1" hangingPunct="1">
                <a:spcBef>
                  <a:spcPct val="0"/>
                </a:spcBef>
              </a:pPr>
              <a:t>3</a:t>
            </a:fld>
            <a:endParaRPr lang="en-US" altLang="en-US">
              <a:solidFill>
                <a:prstClr val="black"/>
              </a:solidFill>
            </a:endParaRPr>
          </a:p>
        </p:txBody>
      </p:sp>
      <p:sp>
        <p:nvSpPr>
          <p:cNvPr id="108547"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8" name="Notes Placeholder 2"/>
          <p:cNvSpPr>
            <a:spLocks noGrp="1"/>
          </p:cNvSpPr>
          <p:nvPr>
            <p:ph type="body" idx="1"/>
          </p:nvPr>
        </p:nvSpPr>
        <p:spPr>
          <a:noFill/>
        </p:spPr>
        <p:txBody>
          <a:bodyPr/>
          <a:lstStyle/>
          <a:p>
            <a:pPr eaLnBrk="1" hangingPunct="1">
              <a:spcBef>
                <a:spcPct val="0"/>
              </a:spcBef>
            </a:pPr>
            <a:r>
              <a:rPr lang="en-US" altLang="en-US" b="1" dirty="0"/>
              <a:t>Stress the importance of following these guidelines. </a:t>
            </a:r>
          </a:p>
          <a:p>
            <a:pPr eaLnBrk="1" hangingPunct="1">
              <a:spcBef>
                <a:spcPct val="0"/>
              </a:spcBef>
            </a:pPr>
            <a:r>
              <a:rPr lang="en-US" altLang="en-US" b="1" dirty="0"/>
              <a:t>Answer any questions these guidelines might prompt.</a:t>
            </a:r>
          </a:p>
          <a:p>
            <a:pPr eaLnBrk="1" hangingPunct="1">
              <a:spcBef>
                <a:spcPct val="0"/>
              </a:spcBef>
            </a:pPr>
            <a:endParaRPr lang="en-US" altLang="en-US" b="1" dirty="0"/>
          </a:p>
          <a:p>
            <a:pPr lvl="0"/>
            <a:r>
              <a:rPr lang="en-US" sz="1200" kern="1200" dirty="0">
                <a:solidFill>
                  <a:schemeClr val="tx1"/>
                </a:solidFill>
                <a:effectLst/>
                <a:latin typeface="+mn-lt"/>
                <a:ea typeface="+mn-ea"/>
                <a:cs typeface="+mn-cs"/>
              </a:rPr>
              <a:t>As a member of this group, we ask that you respect each other’s privacy and keep what is said during the meeting </a:t>
            </a:r>
            <a:r>
              <a:rPr lang="en-US" sz="1200" u="sng" kern="1200" dirty="0">
                <a:solidFill>
                  <a:schemeClr val="tx1"/>
                </a:solidFill>
                <a:effectLst/>
                <a:latin typeface="+mn-lt"/>
                <a:ea typeface="+mn-ea"/>
                <a:cs typeface="+mn-cs"/>
              </a:rPr>
              <a:t>confidential.</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We encourage you to share your experiences during the meeting, but we ask that you not discuss what is said </a:t>
            </a:r>
            <a:r>
              <a:rPr lang="en-US" sz="1200" i="1" kern="1200" dirty="0">
                <a:solidFill>
                  <a:schemeClr val="tx1"/>
                </a:solidFill>
                <a:effectLst/>
                <a:latin typeface="+mn-lt"/>
                <a:ea typeface="+mn-ea"/>
                <a:cs typeface="+mn-cs"/>
              </a:rPr>
              <a:t>by others</a:t>
            </a:r>
            <a:r>
              <a:rPr lang="en-US" sz="1200" kern="1200" dirty="0">
                <a:solidFill>
                  <a:schemeClr val="tx1"/>
                </a:solidFill>
                <a:effectLst/>
                <a:latin typeface="+mn-lt"/>
                <a:ea typeface="+mn-ea"/>
                <a:cs typeface="+mn-cs"/>
              </a:rPr>
              <a:t> outside of the meeting (that is what we mean about keep it confidential).</a:t>
            </a:r>
          </a:p>
          <a:p>
            <a:pPr lvl="0"/>
            <a:r>
              <a:rPr lang="en-US" sz="1200" kern="1200" dirty="0">
                <a:solidFill>
                  <a:schemeClr val="tx1"/>
                </a:solidFill>
                <a:effectLst/>
                <a:latin typeface="+mn-lt"/>
                <a:ea typeface="+mn-ea"/>
                <a:cs typeface="+mn-cs"/>
              </a:rPr>
              <a:t>We can’t guarantee that everything that is shared within the meeting will stay in the room, so please share only what you are comfortable talking about.</a:t>
            </a:r>
          </a:p>
          <a:p>
            <a:pPr eaLnBrk="1" hangingPunct="1">
              <a:spcBef>
                <a:spcPct val="0"/>
              </a:spcBef>
            </a:pPr>
            <a:endParaRPr lang="en-US" altLang="en-US" b="1" dirty="0"/>
          </a:p>
          <a:p>
            <a:pPr eaLnBrk="1" hangingPunct="1">
              <a:spcBef>
                <a:spcPct val="0"/>
              </a:spcBef>
            </a:pPr>
            <a:endParaRPr lang="en-US" altLang="en-US" b="1" dirty="0"/>
          </a:p>
          <a:p>
            <a:pPr eaLnBrk="1" hangingPunct="1">
              <a:spcBef>
                <a:spcPct val="0"/>
              </a:spcBef>
            </a:pPr>
            <a:endParaRPr lang="en-US" altLang="en-US" b="1" dirty="0"/>
          </a:p>
        </p:txBody>
      </p:sp>
      <p:sp>
        <p:nvSpPr>
          <p:cNvPr id="108549" name="Date Placeholder 3"/>
          <p:cNvSpPr>
            <a:spLocks noGrp="1"/>
          </p:cNvSpPr>
          <p:nvPr>
            <p:ph type="dt" sz="quarter" idx="1"/>
          </p:nvPr>
        </p:nvSpPr>
        <p:spPr>
          <a:noFill/>
        </p:spPr>
        <p:txBody>
          <a:bodyPr/>
          <a:lstStyle>
            <a:lvl1pPr defTabSz="931863" eaLnBrk="0" hangingPunct="0">
              <a:spcBef>
                <a:spcPct val="30000"/>
              </a:spcBef>
              <a:defRPr sz="1200">
                <a:solidFill>
                  <a:schemeClr val="tx1"/>
                </a:solidFill>
                <a:latin typeface="Calibri" panose="020F0502020204030204" pitchFamily="34" charset="0"/>
              </a:defRPr>
            </a:lvl1pPr>
            <a:lvl2pPr marL="742950" indent="-285750" defTabSz="931863" eaLnBrk="0" hangingPunct="0">
              <a:spcBef>
                <a:spcPct val="30000"/>
              </a:spcBef>
              <a:defRPr sz="1200">
                <a:solidFill>
                  <a:schemeClr val="tx1"/>
                </a:solidFill>
                <a:latin typeface="Calibri" panose="020F0502020204030204" pitchFamily="34" charset="0"/>
              </a:defRPr>
            </a:lvl2pPr>
            <a:lvl3pPr marL="1143000" indent="-228600" defTabSz="931863" eaLnBrk="0" hangingPunct="0">
              <a:spcBef>
                <a:spcPct val="30000"/>
              </a:spcBef>
              <a:defRPr sz="1200">
                <a:solidFill>
                  <a:schemeClr val="tx1"/>
                </a:solidFill>
                <a:latin typeface="Calibri" panose="020F0502020204030204" pitchFamily="34" charset="0"/>
              </a:defRPr>
            </a:lvl3pPr>
            <a:lvl4pPr marL="1600200" indent="-228600" defTabSz="931863" eaLnBrk="0" hangingPunct="0">
              <a:spcBef>
                <a:spcPct val="30000"/>
              </a:spcBef>
              <a:defRPr sz="1200">
                <a:solidFill>
                  <a:schemeClr val="tx1"/>
                </a:solidFill>
                <a:latin typeface="Calibri" panose="020F0502020204030204" pitchFamily="34" charset="0"/>
              </a:defRPr>
            </a:lvl4pPr>
            <a:lvl5pPr marL="2057400" indent="-228600" defTabSz="931863" eaLnBrk="0" hangingPunct="0">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a:solidFill>
                <a:srgbClr val="000000"/>
              </a:solidFill>
              <a:latin typeface="Arial" panose="020B0604020202020204" pitchFamily="34" charset="0"/>
            </a:endParaRPr>
          </a:p>
        </p:txBody>
      </p:sp>
      <p:sp>
        <p:nvSpPr>
          <p:cNvPr id="108550" name="Footer Placeholder 4"/>
          <p:cNvSpPr>
            <a:spLocks noGrp="1"/>
          </p:cNvSpPr>
          <p:nvPr>
            <p:ph type="ftr" sz="quarter" idx="4"/>
          </p:nvPr>
        </p:nvSpPr>
        <p:spPr>
          <a:noFill/>
        </p:spPr>
        <p:txBody>
          <a:bodyPr/>
          <a:lstStyle>
            <a:lvl1pPr defTabSz="931863" eaLnBrk="0" hangingPunct="0">
              <a:spcBef>
                <a:spcPct val="30000"/>
              </a:spcBef>
              <a:defRPr sz="1200">
                <a:solidFill>
                  <a:schemeClr val="tx1"/>
                </a:solidFill>
                <a:latin typeface="Calibri" panose="020F0502020204030204" pitchFamily="34" charset="0"/>
              </a:defRPr>
            </a:lvl1pPr>
            <a:lvl2pPr marL="742950" indent="-285750" defTabSz="931863" eaLnBrk="0" hangingPunct="0">
              <a:spcBef>
                <a:spcPct val="30000"/>
              </a:spcBef>
              <a:defRPr sz="1200">
                <a:solidFill>
                  <a:schemeClr val="tx1"/>
                </a:solidFill>
                <a:latin typeface="Calibri" panose="020F0502020204030204" pitchFamily="34" charset="0"/>
              </a:defRPr>
            </a:lvl2pPr>
            <a:lvl3pPr marL="1143000" indent="-228600" defTabSz="931863" eaLnBrk="0" hangingPunct="0">
              <a:spcBef>
                <a:spcPct val="30000"/>
              </a:spcBef>
              <a:defRPr sz="1200">
                <a:solidFill>
                  <a:schemeClr val="tx1"/>
                </a:solidFill>
                <a:latin typeface="Calibri" panose="020F0502020204030204" pitchFamily="34" charset="0"/>
              </a:defRPr>
            </a:lvl3pPr>
            <a:lvl4pPr marL="1600200" indent="-228600" defTabSz="931863" eaLnBrk="0" hangingPunct="0">
              <a:spcBef>
                <a:spcPct val="30000"/>
              </a:spcBef>
              <a:defRPr sz="1200">
                <a:solidFill>
                  <a:schemeClr val="tx1"/>
                </a:solidFill>
                <a:latin typeface="Calibri" panose="020F0502020204030204" pitchFamily="34" charset="0"/>
              </a:defRPr>
            </a:lvl4pPr>
            <a:lvl5pPr marL="2057400" indent="-228600" defTabSz="931863" eaLnBrk="0" hangingPunct="0">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a:solidFill>
                <a:srgbClr val="000000"/>
              </a:solidFill>
              <a:latin typeface="Arial" panose="020B0604020202020204" pitchFamily="34" charset="0"/>
            </a:endParaRPr>
          </a:p>
        </p:txBody>
      </p:sp>
      <p:sp>
        <p:nvSpPr>
          <p:cNvPr id="108551" name="Slide Number Placeholder 5"/>
          <p:cNvSpPr txBox="1">
            <a:spLocks noGrp="1"/>
          </p:cNvSpPr>
          <p:nvPr/>
        </p:nvSpPr>
        <p:spPr bwMode="auto">
          <a:xfrm>
            <a:off x="3994150" y="8840788"/>
            <a:ext cx="30575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85" tIns="46743" rIns="93485" bIns="46743" anchor="b"/>
          <a:lstStyle>
            <a:lvl1pPr defTabSz="931863" eaLnBrk="0" hangingPunct="0">
              <a:spcBef>
                <a:spcPct val="30000"/>
              </a:spcBef>
              <a:defRPr sz="1200">
                <a:solidFill>
                  <a:schemeClr val="tx1"/>
                </a:solidFill>
                <a:latin typeface="Calibri" panose="020F0502020204030204" pitchFamily="34" charset="0"/>
              </a:defRPr>
            </a:lvl1pPr>
            <a:lvl2pPr marL="742950" indent="-285750" defTabSz="931863" eaLnBrk="0" hangingPunct="0">
              <a:spcBef>
                <a:spcPct val="30000"/>
              </a:spcBef>
              <a:defRPr sz="1200">
                <a:solidFill>
                  <a:schemeClr val="tx1"/>
                </a:solidFill>
                <a:latin typeface="Calibri" panose="020F0502020204030204" pitchFamily="34" charset="0"/>
              </a:defRPr>
            </a:lvl2pPr>
            <a:lvl3pPr marL="1143000" indent="-228600" defTabSz="931863" eaLnBrk="0" hangingPunct="0">
              <a:spcBef>
                <a:spcPct val="30000"/>
              </a:spcBef>
              <a:defRPr sz="1200">
                <a:solidFill>
                  <a:schemeClr val="tx1"/>
                </a:solidFill>
                <a:latin typeface="Calibri" panose="020F0502020204030204" pitchFamily="34" charset="0"/>
              </a:defRPr>
            </a:lvl3pPr>
            <a:lvl4pPr marL="1600200" indent="-228600" defTabSz="931863" eaLnBrk="0" hangingPunct="0">
              <a:spcBef>
                <a:spcPct val="30000"/>
              </a:spcBef>
              <a:defRPr sz="1200">
                <a:solidFill>
                  <a:schemeClr val="tx1"/>
                </a:solidFill>
                <a:latin typeface="Calibri" panose="020F0502020204030204" pitchFamily="34" charset="0"/>
              </a:defRPr>
            </a:lvl4pPr>
            <a:lvl5pPr marL="2057400" indent="-228600" defTabSz="931863" eaLnBrk="0" hangingPunct="0">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eaLnBrk="1" fontAlgn="base" hangingPunct="1">
              <a:spcBef>
                <a:spcPct val="0"/>
              </a:spcBef>
              <a:spcAft>
                <a:spcPct val="0"/>
              </a:spcAft>
            </a:pPr>
            <a:fld id="{7499AF52-3E4F-4FC0-9B58-67A4589D596A}" type="slidenum">
              <a:rPr lang="en-US" altLang="en-US">
                <a:solidFill>
                  <a:srgbClr val="000000"/>
                </a:solidFill>
                <a:latin typeface="Arial" panose="020B0604020202020204" pitchFamily="34" charset="0"/>
                <a:cs typeface="Arial" panose="020B0604020202020204" pitchFamily="34" charset="0"/>
              </a:rPr>
              <a:pPr algn="r" eaLnBrk="1" fontAlgn="base" hangingPunct="1">
                <a:spcBef>
                  <a:spcPct val="0"/>
                </a:spcBef>
                <a:spcAft>
                  <a:spcPct val="0"/>
                </a:spcAft>
              </a:pPr>
              <a:t>3</a:t>
            </a:fld>
            <a:endParaRPr lang="en-US" altLang="en-US">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1035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Next we are going to talk about some common hurdles people can face when trying to look for work.  These include being able to speak up for yourself, understanding how a change in work can impact your benefits, and the expectations people have of you and you have of yourself.</a:t>
            </a:r>
          </a:p>
          <a:p>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4</a:t>
            </a:fld>
            <a:endParaRPr lang="en-US"/>
          </a:p>
        </p:txBody>
      </p:sp>
    </p:spTree>
    <p:extLst>
      <p:ext uri="{BB962C8B-B14F-4D97-AF65-F5344CB8AC3E}">
        <p14:creationId xmlns:p14="http://schemas.microsoft.com/office/powerpoint/2010/main" val="1089766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Dialogue: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So a part of why we are here, is to promote self-advocacy and self-determination.  Can anyone tell me what self-advocacy is?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Activity: &lt;Give some time for thought, take 5 minutes to work around the room, be encouraging with any responses, even if they seem off, work to correct without telling them they are wrong, it can be helpful to have them talk around their response to get more information (can you tell me a little more about that?)&gt;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is important that you get to make your own decisions about your life, self-advocacy is about making your voice heard.   It is about you being able to choose what job you want to do and where you want to do it.  It involves making choices, asking for help when you need it and it is about being involved in setting your own goals for your life.</a:t>
            </a:r>
          </a:p>
          <a:p>
            <a:pPr lvl="0"/>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5</a:t>
            </a:fld>
            <a:endParaRPr lang="en-US"/>
          </a:p>
        </p:txBody>
      </p:sp>
    </p:spTree>
    <p:extLst>
      <p:ext uri="{BB962C8B-B14F-4D97-AF65-F5344CB8AC3E}">
        <p14:creationId xmlns:p14="http://schemas.microsoft.com/office/powerpoint/2010/main" val="2598685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Dialogue:</a:t>
            </a:r>
          </a:p>
          <a:p>
            <a:pPr lvl="0"/>
            <a:r>
              <a:rPr lang="en-US" sz="1200" kern="1200" dirty="0">
                <a:solidFill>
                  <a:schemeClr val="tx1"/>
                </a:solidFill>
                <a:effectLst/>
                <a:latin typeface="+mn-lt"/>
                <a:ea typeface="+mn-ea"/>
                <a:cs typeface="+mn-cs"/>
              </a:rPr>
              <a:t>Many people on SSI are worried about how a change in work will affect their SSI</a:t>
            </a:r>
          </a:p>
          <a:p>
            <a:pPr lvl="0"/>
            <a:r>
              <a:rPr lang="en-US" sz="1200" kern="1200" dirty="0">
                <a:solidFill>
                  <a:schemeClr val="tx1"/>
                </a:solidFill>
                <a:effectLst/>
                <a:latin typeface="+mn-lt"/>
                <a:ea typeface="+mn-ea"/>
                <a:cs typeface="+mn-cs"/>
              </a:rPr>
              <a:t>There are supports called </a:t>
            </a:r>
            <a:r>
              <a:rPr lang="en-US" sz="1200" u="sng" kern="1200" dirty="0">
                <a:solidFill>
                  <a:schemeClr val="tx1"/>
                </a:solidFill>
                <a:effectLst/>
                <a:latin typeface="+mn-lt"/>
                <a:ea typeface="+mn-ea"/>
                <a:cs typeface="+mn-cs"/>
              </a:rPr>
              <a:t>work incentives</a:t>
            </a:r>
            <a:r>
              <a:rPr lang="en-US" sz="1200" kern="1200" dirty="0">
                <a:solidFill>
                  <a:schemeClr val="tx1"/>
                </a:solidFill>
                <a:effectLst/>
                <a:latin typeface="+mn-lt"/>
                <a:ea typeface="+mn-ea"/>
                <a:cs typeface="+mn-cs"/>
              </a:rPr>
              <a:t> that make sure that people on SSI or SSDI will not lose their benefits if they go to work in the community.</a:t>
            </a:r>
          </a:p>
          <a:p>
            <a:pPr lvl="0"/>
            <a:r>
              <a:rPr lang="en-US" sz="1200" kern="1200" dirty="0">
                <a:solidFill>
                  <a:schemeClr val="tx1"/>
                </a:solidFill>
                <a:effectLst/>
                <a:latin typeface="+mn-lt"/>
                <a:ea typeface="+mn-ea"/>
                <a:cs typeface="+mn-cs"/>
              </a:rPr>
              <a:t>The truth is that working always means that you will make more money at the end of the month than if you didn’t work.</a:t>
            </a:r>
          </a:p>
          <a:p>
            <a:pPr lvl="0"/>
            <a:r>
              <a:rPr lang="en-US" sz="1200" kern="1200" dirty="0">
                <a:solidFill>
                  <a:schemeClr val="tx1"/>
                </a:solidFill>
                <a:effectLst/>
                <a:latin typeface="+mn-lt"/>
                <a:ea typeface="+mn-ea"/>
                <a:cs typeface="+mn-cs"/>
              </a:rPr>
              <a:t>IDVR and other agencies can help you and your family or guardian understand more about work incentives if you want.</a:t>
            </a:r>
          </a:p>
        </p:txBody>
      </p:sp>
      <p:sp>
        <p:nvSpPr>
          <p:cNvPr id="4" name="Slide Number Placeholder 3"/>
          <p:cNvSpPr>
            <a:spLocks noGrp="1"/>
          </p:cNvSpPr>
          <p:nvPr>
            <p:ph type="sldNum" sz="quarter" idx="10"/>
          </p:nvPr>
        </p:nvSpPr>
        <p:spPr/>
        <p:txBody>
          <a:bodyPr/>
          <a:lstStyle/>
          <a:p>
            <a:fld id="{672CD203-32BE-4FA1-9184-DF750786D6FD}" type="slidenum">
              <a:rPr lang="en-US" smtClean="0"/>
              <a:t>6</a:t>
            </a:fld>
            <a:endParaRPr lang="en-US"/>
          </a:p>
        </p:txBody>
      </p:sp>
    </p:spTree>
    <p:extLst>
      <p:ext uri="{BB962C8B-B14F-4D97-AF65-F5344CB8AC3E}">
        <p14:creationId xmlns:p14="http://schemas.microsoft.com/office/powerpoint/2010/main" val="1215895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ACTIVITY:</a:t>
            </a:r>
          </a:p>
          <a:p>
            <a:pPr lvl="0"/>
            <a:r>
              <a:rPr lang="en-US" sz="1200" kern="1200" dirty="0">
                <a:solidFill>
                  <a:schemeClr val="tx1"/>
                </a:solidFill>
                <a:effectLst/>
                <a:latin typeface="+mn-lt"/>
                <a:ea typeface="+mn-ea"/>
                <a:cs typeface="+mn-cs"/>
              </a:rPr>
              <a:t>(Can I get everyone to Raise their hands if--) Have you had someone in your life expect a lot from you? (wait a moment)</a:t>
            </a:r>
          </a:p>
          <a:p>
            <a:pPr lvl="0"/>
            <a:r>
              <a:rPr lang="en-US" sz="1200" kern="1200" dirty="0">
                <a:solidFill>
                  <a:schemeClr val="tx1"/>
                </a:solidFill>
                <a:effectLst/>
                <a:latin typeface="+mn-lt"/>
                <a:ea typeface="+mn-ea"/>
                <a:cs typeface="+mn-cs"/>
              </a:rPr>
              <a:t>(Raise of hands) Have you ever accomplished something that you didn’t think you could at the start? (ask one or two to volunteer a little more about what that was…then ask the following of that individual if it was a good one)</a:t>
            </a:r>
          </a:p>
          <a:p>
            <a:pPr lvl="1"/>
            <a:r>
              <a:rPr lang="en-US" sz="1200" kern="1200" dirty="0">
                <a:solidFill>
                  <a:schemeClr val="tx1"/>
                </a:solidFill>
                <a:effectLst/>
                <a:latin typeface="+mn-lt"/>
                <a:ea typeface="+mn-ea"/>
                <a:cs typeface="+mn-cs"/>
              </a:rPr>
              <a:t>How did that make you feel?</a:t>
            </a:r>
          </a:p>
          <a:p>
            <a:pPr lvl="0"/>
            <a:r>
              <a:rPr lang="en-US" sz="1200" kern="1200" dirty="0">
                <a:solidFill>
                  <a:schemeClr val="tx1"/>
                </a:solidFill>
                <a:effectLst/>
                <a:latin typeface="+mn-lt"/>
                <a:ea typeface="+mn-ea"/>
                <a:cs typeface="+mn-cs"/>
              </a:rPr>
              <a:t>High expectations can result in people accomplishing more</a:t>
            </a:r>
          </a:p>
          <a:p>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7</a:t>
            </a:fld>
            <a:endParaRPr lang="en-US"/>
          </a:p>
        </p:txBody>
      </p:sp>
    </p:spTree>
    <p:extLst>
      <p:ext uri="{BB962C8B-B14F-4D97-AF65-F5344CB8AC3E}">
        <p14:creationId xmlns:p14="http://schemas.microsoft.com/office/powerpoint/2010/main" val="34765357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&lt;SLIDE 8&gt; Understanding you (transition slide)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 we’ve talked about choice and your right to choose your own path and your own plan in life.  One of those choices can lead you to VR for help in reaching higher goals. One thing VR is good at is helping you find a job that is right for you based on what you like, things you are good at, where you see yourself and what you want to do.  This next section takes you through a few examples of how VR can help you reach higher expectations.  These next two slides, we’re going to need your help.  So get ready, I’m going to ask around the room for some helpers to answer these questions.</a:t>
            </a:r>
          </a:p>
          <a:p>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8</a:t>
            </a:fld>
            <a:endParaRPr lang="en-US"/>
          </a:p>
        </p:txBody>
      </p:sp>
    </p:spTree>
    <p:extLst>
      <p:ext uri="{BB962C8B-B14F-4D97-AF65-F5344CB8AC3E}">
        <p14:creationId xmlns:p14="http://schemas.microsoft.com/office/powerpoint/2010/main" val="28906873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Number Placeholder 6"/>
          <p:cNvSpPr>
            <a:spLocks noGrp="1"/>
          </p:cNvSpPr>
          <p:nvPr>
            <p:ph type="sldNum" sz="quarter" idx="5"/>
          </p:nvPr>
        </p:nvSpPr>
        <p:spPr>
          <a:noFill/>
        </p:spPr>
        <p:txBody>
          <a:bodyPr/>
          <a:lstStyle>
            <a:lvl1pPr defTabSz="931863" eaLnBrk="0" hangingPunct="0">
              <a:spcBef>
                <a:spcPct val="30000"/>
              </a:spcBef>
              <a:defRPr sz="1200">
                <a:solidFill>
                  <a:schemeClr val="tx1"/>
                </a:solidFill>
                <a:latin typeface="Calibri" panose="020F0502020204030204" pitchFamily="34" charset="0"/>
              </a:defRPr>
            </a:lvl1pPr>
            <a:lvl2pPr marL="742950" indent="-285750" defTabSz="931863" eaLnBrk="0" hangingPunct="0">
              <a:spcBef>
                <a:spcPct val="30000"/>
              </a:spcBef>
              <a:defRPr sz="1200">
                <a:solidFill>
                  <a:schemeClr val="tx1"/>
                </a:solidFill>
                <a:latin typeface="Calibri" panose="020F0502020204030204" pitchFamily="34" charset="0"/>
              </a:defRPr>
            </a:lvl2pPr>
            <a:lvl3pPr marL="1143000" indent="-228600" defTabSz="931863" eaLnBrk="0" hangingPunct="0">
              <a:spcBef>
                <a:spcPct val="30000"/>
              </a:spcBef>
              <a:defRPr sz="1200">
                <a:solidFill>
                  <a:schemeClr val="tx1"/>
                </a:solidFill>
                <a:latin typeface="Calibri" panose="020F0502020204030204" pitchFamily="34" charset="0"/>
              </a:defRPr>
            </a:lvl3pPr>
            <a:lvl4pPr marL="1600200" indent="-228600" defTabSz="931863" eaLnBrk="0" hangingPunct="0">
              <a:spcBef>
                <a:spcPct val="30000"/>
              </a:spcBef>
              <a:defRPr sz="1200">
                <a:solidFill>
                  <a:schemeClr val="tx1"/>
                </a:solidFill>
                <a:latin typeface="Calibri" panose="020F0502020204030204" pitchFamily="34" charset="0"/>
              </a:defRPr>
            </a:lvl4pPr>
            <a:lvl5pPr marL="2057400" indent="-228600" defTabSz="931863" eaLnBrk="0" hangingPunct="0">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16D6C71B-4D7D-4E16-A865-B3114D48CEF5}" type="slidenum">
              <a:rPr lang="en-US" altLang="en-US">
                <a:solidFill>
                  <a:prstClr val="black"/>
                </a:solidFill>
              </a:rPr>
              <a:pPr eaLnBrk="1" hangingPunct="1">
                <a:spcBef>
                  <a:spcPct val="0"/>
                </a:spcBef>
              </a:pPr>
              <a:t>9</a:t>
            </a:fld>
            <a:endParaRPr lang="en-US" altLang="en-US">
              <a:solidFill>
                <a:prstClr val="black"/>
              </a:solidFill>
            </a:endParaRPr>
          </a:p>
        </p:txBody>
      </p:sp>
      <p:sp>
        <p:nvSpPr>
          <p:cNvPr id="114691"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2" name="Notes Placeholder 2"/>
          <p:cNvSpPr>
            <a:spLocks noGrp="1"/>
          </p:cNvSpPr>
          <p:nvPr>
            <p:ph type="body" idx="1"/>
          </p:nvPr>
        </p:nvSpPr>
        <p:spPr>
          <a:noFill/>
        </p:spPr>
        <p:txBody>
          <a:bodyPr/>
          <a:lstStyle/>
          <a:p>
            <a:r>
              <a:rPr lang="en-US" sz="1200" b="1" kern="1200" dirty="0">
                <a:solidFill>
                  <a:schemeClr val="tx1"/>
                </a:solidFill>
                <a:effectLst/>
                <a:latin typeface="+mn-lt"/>
                <a:ea typeface="+mn-ea"/>
                <a:cs typeface="+mn-cs"/>
              </a:rPr>
              <a:t>(Interactive Exercise: Read the statement “I am someone who” prior to each element)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Ask for a volunteer for each element, have one person answer one and move to the next person if possible.  If the group is smaller, it is ok to get more than one answer from one person.  Keep an eye on time for this slide and cut out elements if needed.</a:t>
            </a:r>
          </a:p>
          <a:p>
            <a:endParaRPr lang="en-US" altLang="en-US" b="1" dirty="0"/>
          </a:p>
        </p:txBody>
      </p:sp>
      <p:sp>
        <p:nvSpPr>
          <p:cNvPr id="114693" name="Slide Number Placeholder 3"/>
          <p:cNvSpPr txBox="1">
            <a:spLocks noGrp="1"/>
          </p:cNvSpPr>
          <p:nvPr/>
        </p:nvSpPr>
        <p:spPr bwMode="auto">
          <a:xfrm>
            <a:off x="3994150" y="8840788"/>
            <a:ext cx="30575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85" tIns="46743" rIns="93485" bIns="46743" anchor="b"/>
          <a:lstStyle>
            <a:lvl1pPr defTabSz="931863" eaLnBrk="0" hangingPunct="0">
              <a:spcBef>
                <a:spcPct val="30000"/>
              </a:spcBef>
              <a:defRPr sz="1200">
                <a:solidFill>
                  <a:schemeClr val="tx1"/>
                </a:solidFill>
                <a:latin typeface="Calibri" panose="020F0502020204030204" pitchFamily="34" charset="0"/>
              </a:defRPr>
            </a:lvl1pPr>
            <a:lvl2pPr marL="742950" indent="-285750" defTabSz="931863" eaLnBrk="0" hangingPunct="0">
              <a:spcBef>
                <a:spcPct val="30000"/>
              </a:spcBef>
              <a:defRPr sz="1200">
                <a:solidFill>
                  <a:schemeClr val="tx1"/>
                </a:solidFill>
                <a:latin typeface="Calibri" panose="020F0502020204030204" pitchFamily="34" charset="0"/>
              </a:defRPr>
            </a:lvl2pPr>
            <a:lvl3pPr marL="1143000" indent="-228600" defTabSz="931863" eaLnBrk="0" hangingPunct="0">
              <a:spcBef>
                <a:spcPct val="30000"/>
              </a:spcBef>
              <a:defRPr sz="1200">
                <a:solidFill>
                  <a:schemeClr val="tx1"/>
                </a:solidFill>
                <a:latin typeface="Calibri" panose="020F0502020204030204" pitchFamily="34" charset="0"/>
              </a:defRPr>
            </a:lvl3pPr>
            <a:lvl4pPr marL="1600200" indent="-228600" defTabSz="931863" eaLnBrk="0" hangingPunct="0">
              <a:spcBef>
                <a:spcPct val="30000"/>
              </a:spcBef>
              <a:defRPr sz="1200">
                <a:solidFill>
                  <a:schemeClr val="tx1"/>
                </a:solidFill>
                <a:latin typeface="Calibri" panose="020F0502020204030204" pitchFamily="34" charset="0"/>
              </a:defRPr>
            </a:lvl4pPr>
            <a:lvl5pPr marL="2057400" indent="-228600" defTabSz="931863" eaLnBrk="0" hangingPunct="0">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eaLnBrk="1" fontAlgn="base" hangingPunct="1">
              <a:spcBef>
                <a:spcPct val="0"/>
              </a:spcBef>
              <a:spcAft>
                <a:spcPct val="0"/>
              </a:spcAft>
            </a:pPr>
            <a:fld id="{A628A989-49BF-41D8-957C-FAAA17D561AB}" type="slidenum">
              <a:rPr lang="en-US" altLang="en-US">
                <a:solidFill>
                  <a:prstClr val="black"/>
                </a:solidFill>
                <a:cs typeface="Arial" panose="020B0604020202020204" pitchFamily="34" charset="0"/>
              </a:rPr>
              <a:pPr algn="r" eaLnBrk="1" fontAlgn="base" hangingPunct="1">
                <a:spcBef>
                  <a:spcPct val="0"/>
                </a:spcBef>
                <a:spcAft>
                  <a:spcPct val="0"/>
                </a:spcAft>
              </a:pPr>
              <a:t>9</a:t>
            </a:fld>
            <a:endParaRPr lang="en-US" altLang="en-US">
              <a:solidFill>
                <a:prstClr val="black"/>
              </a:solidFill>
              <a:cs typeface="Arial" panose="020B0604020202020204" pitchFamily="34" charset="0"/>
            </a:endParaRPr>
          </a:p>
        </p:txBody>
      </p:sp>
    </p:spTree>
    <p:extLst>
      <p:ext uri="{BB962C8B-B14F-4D97-AF65-F5344CB8AC3E}">
        <p14:creationId xmlns:p14="http://schemas.microsoft.com/office/powerpoint/2010/main" val="1107517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lvl1pPr>
              <a:defRPr>
                <a:latin typeface="Tahoma" pitchFamily="34" charset="0"/>
                <a:ea typeface="Tahoma" pitchFamily="34" charset="0"/>
                <a:cs typeface="Tahoma"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ln/>
        </p:spPr>
        <p:txBody>
          <a:bodyPr/>
          <a:lstStyle>
            <a:lvl1pPr>
              <a:defRPr/>
            </a:lvl1pPr>
          </a:lstStyle>
          <a:p>
            <a:pPr>
              <a:defRPr/>
            </a:pPr>
            <a:fld id="{5D71BAC6-B7F0-4C03-BC99-487E8F608331}" type="datetime1">
              <a:rPr lang="en-US"/>
              <a:pPr>
                <a:defRPr/>
              </a:pPr>
              <a:t>7/31/2026</a:t>
            </a:fld>
            <a:endParaRPr lang="en-US"/>
          </a:p>
        </p:txBody>
      </p:sp>
      <p:sp>
        <p:nvSpPr>
          <p:cNvPr id="5" name="Footer Placeholder 4"/>
          <p:cNvSpPr>
            <a:spLocks noGrp="1"/>
          </p:cNvSpPr>
          <p:nvPr>
            <p:ph type="ftr" sz="quarter" idx="11"/>
          </p:nvPr>
        </p:nvSpPr>
        <p:spPr>
          <a:ln/>
        </p:spPr>
        <p:txBody>
          <a:bodyPr/>
          <a:lstStyle>
            <a:lvl1pPr>
              <a:defRPr/>
            </a:lvl1pPr>
          </a:lstStyle>
          <a:p>
            <a:pPr>
              <a:defRPr/>
            </a:pPr>
            <a:endParaRPr lang="en-US"/>
          </a:p>
        </p:txBody>
      </p:sp>
      <p:sp>
        <p:nvSpPr>
          <p:cNvPr id="6" name="Slide Number Placeholder 5"/>
          <p:cNvSpPr>
            <a:spLocks noGrp="1"/>
          </p:cNvSpPr>
          <p:nvPr>
            <p:ph type="sldNum" sz="quarter" idx="12"/>
          </p:nvPr>
        </p:nvSpPr>
        <p:spPr>
          <a:ln/>
        </p:spPr>
        <p:txBody>
          <a:bodyPr/>
          <a:lstStyle>
            <a:lvl1pPr>
              <a:defRPr/>
            </a:lvl1pPr>
          </a:lstStyle>
          <a:p>
            <a:fld id="{7880C28E-0181-4CBD-B145-DA08266A681B}" type="slidenum">
              <a:rPr lang="en-US" altLang="en-US"/>
              <a:pPr/>
              <a:t>‹#›</a:t>
            </a:fld>
            <a:endParaRPr lang="en-US" altLang="en-US"/>
          </a:p>
        </p:txBody>
      </p:sp>
    </p:spTree>
    <p:extLst>
      <p:ext uri="{BB962C8B-B14F-4D97-AF65-F5344CB8AC3E}">
        <p14:creationId xmlns:p14="http://schemas.microsoft.com/office/powerpoint/2010/main" val="151918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ln/>
        </p:spPr>
        <p:txBody>
          <a:bodyPr/>
          <a:lstStyle>
            <a:lvl1pPr>
              <a:defRPr/>
            </a:lvl1pPr>
          </a:lstStyle>
          <a:p>
            <a:pPr>
              <a:defRPr/>
            </a:pPr>
            <a:fld id="{E481DAB8-6AFC-4991-9663-5FC14FDE1B8A}" type="datetime1">
              <a:rPr lang="en-US"/>
              <a:pPr>
                <a:defRPr/>
              </a:pPr>
              <a:t>7/31/2026</a:t>
            </a:fld>
            <a:endParaRPr lang="en-US"/>
          </a:p>
        </p:txBody>
      </p:sp>
      <p:sp>
        <p:nvSpPr>
          <p:cNvPr id="6" name="Footer Placeholder 4"/>
          <p:cNvSpPr>
            <a:spLocks noGrp="1"/>
          </p:cNvSpPr>
          <p:nvPr>
            <p:ph type="ftr" sz="quarter" idx="11"/>
          </p:nvPr>
        </p:nvSpPr>
        <p:spPr>
          <a:ln/>
        </p:spPr>
        <p:txBody>
          <a:bodyPr/>
          <a:lstStyle>
            <a:lvl1pPr>
              <a:defRPr/>
            </a:lvl1pPr>
          </a:lstStyle>
          <a:p>
            <a:pPr>
              <a:defRPr/>
            </a:pPr>
            <a:endParaRPr lang="en-US"/>
          </a:p>
        </p:txBody>
      </p:sp>
      <p:sp>
        <p:nvSpPr>
          <p:cNvPr id="7" name="Slide Number Placeholder 5"/>
          <p:cNvSpPr>
            <a:spLocks noGrp="1"/>
          </p:cNvSpPr>
          <p:nvPr>
            <p:ph type="sldNum" sz="quarter" idx="12"/>
          </p:nvPr>
        </p:nvSpPr>
        <p:spPr>
          <a:ln/>
        </p:spPr>
        <p:txBody>
          <a:bodyPr/>
          <a:lstStyle>
            <a:lvl1pPr>
              <a:defRPr/>
            </a:lvl1pPr>
          </a:lstStyle>
          <a:p>
            <a:fld id="{B13302AD-4DED-4723-9D49-EC3C2EC491CC}" type="slidenum">
              <a:rPr lang="en-US" altLang="en-US"/>
              <a:pPr/>
              <a:t>‹#›</a:t>
            </a:fld>
            <a:endParaRPr lang="en-US" altLang="en-US"/>
          </a:p>
        </p:txBody>
      </p:sp>
    </p:spTree>
    <p:extLst>
      <p:ext uri="{BB962C8B-B14F-4D97-AF65-F5344CB8AC3E}">
        <p14:creationId xmlns:p14="http://schemas.microsoft.com/office/powerpoint/2010/main" val="1096572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ln/>
        </p:spPr>
        <p:txBody>
          <a:bodyPr/>
          <a:lstStyle>
            <a:lvl1pPr>
              <a:defRPr/>
            </a:lvl1pPr>
          </a:lstStyle>
          <a:p>
            <a:pPr>
              <a:defRPr/>
            </a:pPr>
            <a:fld id="{7157B5A8-7266-4F59-B2FE-FFBD0A29313F}" type="datetime1">
              <a:rPr lang="en-US"/>
              <a:pPr>
                <a:defRPr/>
              </a:pPr>
              <a:t>7/31/2026</a:t>
            </a:fld>
            <a:endParaRPr lang="en-US"/>
          </a:p>
        </p:txBody>
      </p:sp>
      <p:sp>
        <p:nvSpPr>
          <p:cNvPr id="5" name="Footer Placeholder 4"/>
          <p:cNvSpPr>
            <a:spLocks noGrp="1"/>
          </p:cNvSpPr>
          <p:nvPr>
            <p:ph type="ftr" sz="quarter" idx="11"/>
          </p:nvPr>
        </p:nvSpPr>
        <p:spPr>
          <a:ln/>
        </p:spPr>
        <p:txBody>
          <a:bodyPr/>
          <a:lstStyle>
            <a:lvl1pPr>
              <a:defRPr/>
            </a:lvl1pPr>
          </a:lstStyle>
          <a:p>
            <a:pPr>
              <a:defRPr/>
            </a:pPr>
            <a:endParaRPr lang="en-US"/>
          </a:p>
        </p:txBody>
      </p:sp>
      <p:sp>
        <p:nvSpPr>
          <p:cNvPr id="6" name="Slide Number Placeholder 5"/>
          <p:cNvSpPr>
            <a:spLocks noGrp="1"/>
          </p:cNvSpPr>
          <p:nvPr>
            <p:ph type="sldNum" sz="quarter" idx="12"/>
          </p:nvPr>
        </p:nvSpPr>
        <p:spPr>
          <a:ln/>
        </p:spPr>
        <p:txBody>
          <a:bodyPr/>
          <a:lstStyle>
            <a:lvl1pPr>
              <a:defRPr/>
            </a:lvl1pPr>
          </a:lstStyle>
          <a:p>
            <a:fld id="{1435C258-5953-4812-9E52-6891B53EDF15}" type="slidenum">
              <a:rPr lang="en-US" altLang="en-US"/>
              <a:pPr/>
              <a:t>‹#›</a:t>
            </a:fld>
            <a:endParaRPr lang="en-US" altLang="en-US"/>
          </a:p>
        </p:txBody>
      </p:sp>
    </p:spTree>
    <p:extLst>
      <p:ext uri="{BB962C8B-B14F-4D97-AF65-F5344CB8AC3E}">
        <p14:creationId xmlns:p14="http://schemas.microsoft.com/office/powerpoint/2010/main" val="28669736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ln/>
        </p:spPr>
        <p:txBody>
          <a:bodyPr/>
          <a:lstStyle>
            <a:lvl1pPr>
              <a:defRPr/>
            </a:lvl1pPr>
          </a:lstStyle>
          <a:p>
            <a:pPr>
              <a:defRPr/>
            </a:pPr>
            <a:fld id="{3DC8FE78-8A93-49E1-A0B6-49E334F6E7E0}" type="datetime1">
              <a:rPr lang="en-US"/>
              <a:pPr>
                <a:defRPr/>
              </a:pPr>
              <a:t>7/31/2026</a:t>
            </a:fld>
            <a:endParaRPr lang="en-US"/>
          </a:p>
        </p:txBody>
      </p:sp>
      <p:sp>
        <p:nvSpPr>
          <p:cNvPr id="5" name="Footer Placeholder 4"/>
          <p:cNvSpPr>
            <a:spLocks noGrp="1"/>
          </p:cNvSpPr>
          <p:nvPr>
            <p:ph type="ftr" sz="quarter" idx="11"/>
          </p:nvPr>
        </p:nvSpPr>
        <p:spPr>
          <a:ln/>
        </p:spPr>
        <p:txBody>
          <a:bodyPr/>
          <a:lstStyle>
            <a:lvl1pPr>
              <a:defRPr/>
            </a:lvl1pPr>
          </a:lstStyle>
          <a:p>
            <a:pPr>
              <a:defRPr/>
            </a:pPr>
            <a:endParaRPr lang="en-US"/>
          </a:p>
        </p:txBody>
      </p:sp>
      <p:sp>
        <p:nvSpPr>
          <p:cNvPr id="6" name="Slide Number Placeholder 5"/>
          <p:cNvSpPr>
            <a:spLocks noGrp="1"/>
          </p:cNvSpPr>
          <p:nvPr>
            <p:ph type="sldNum" sz="quarter" idx="12"/>
          </p:nvPr>
        </p:nvSpPr>
        <p:spPr>
          <a:ln/>
        </p:spPr>
        <p:txBody>
          <a:bodyPr/>
          <a:lstStyle>
            <a:lvl1pPr>
              <a:defRPr/>
            </a:lvl1pPr>
          </a:lstStyle>
          <a:p>
            <a:fld id="{CDD59C90-D792-4A11-B7DA-A3C1EC7CB663}" type="slidenum">
              <a:rPr lang="en-US" altLang="en-US"/>
              <a:pPr/>
              <a:t>‹#›</a:t>
            </a:fld>
            <a:endParaRPr lang="en-US" altLang="en-US"/>
          </a:p>
        </p:txBody>
      </p:sp>
    </p:spTree>
    <p:extLst>
      <p:ext uri="{BB962C8B-B14F-4D97-AF65-F5344CB8AC3E}">
        <p14:creationId xmlns:p14="http://schemas.microsoft.com/office/powerpoint/2010/main" val="16659693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pPr>
              <a:defRPr/>
            </a:pPr>
            <a:fld id="{F2E4D43C-654E-4C02-834A-32C3622920A8}" type="datetime1">
              <a:rPr lang="en-US"/>
              <a:pPr>
                <a:defRPr/>
              </a:pPr>
              <a:t>7/31/2026</a:t>
            </a:fld>
            <a:endParaRPr lang="en-US"/>
          </a:p>
        </p:txBody>
      </p:sp>
      <p:sp>
        <p:nvSpPr>
          <p:cNvPr id="3" name="Footer Placeholder 4"/>
          <p:cNvSpPr>
            <a:spLocks noGrp="1"/>
          </p:cNvSpPr>
          <p:nvPr>
            <p:ph type="ftr" sz="quarter" idx="11"/>
          </p:nvPr>
        </p:nvSpPr>
        <p:spPr>
          <a:ln/>
        </p:spPr>
        <p:txBody>
          <a:bodyPr/>
          <a:lstStyle>
            <a:lvl1pPr>
              <a:defRPr/>
            </a:lvl1pPr>
          </a:lstStyle>
          <a:p>
            <a:pPr>
              <a:defRPr/>
            </a:pPr>
            <a:endParaRPr lang="en-US"/>
          </a:p>
        </p:txBody>
      </p:sp>
      <p:sp>
        <p:nvSpPr>
          <p:cNvPr id="4" name="Slide Number Placeholder 5"/>
          <p:cNvSpPr>
            <a:spLocks noGrp="1"/>
          </p:cNvSpPr>
          <p:nvPr>
            <p:ph type="sldNum" sz="quarter" idx="12"/>
          </p:nvPr>
        </p:nvSpPr>
        <p:spPr>
          <a:ln/>
        </p:spPr>
        <p:txBody>
          <a:bodyPr/>
          <a:lstStyle>
            <a:lvl1pPr>
              <a:defRPr/>
            </a:lvl1pPr>
          </a:lstStyle>
          <a:p>
            <a:fld id="{C0AA84CC-F371-48BA-A944-42BC8B3C1979}" type="slidenum">
              <a:rPr lang="en-US" altLang="en-US"/>
              <a:pPr/>
              <a:t>‹#›</a:t>
            </a:fld>
            <a:endParaRPr lang="en-US" altLang="en-US"/>
          </a:p>
        </p:txBody>
      </p:sp>
    </p:spTree>
    <p:extLst>
      <p:ext uri="{BB962C8B-B14F-4D97-AF65-F5344CB8AC3E}">
        <p14:creationId xmlns:p14="http://schemas.microsoft.com/office/powerpoint/2010/main" val="22570893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33A3983E-0520-4DCD-916A-B022ED36DE03}" type="datetime1">
              <a:rPr lang="en-US"/>
              <a:pPr>
                <a:defRPr/>
              </a:pPr>
              <a:t>7/31/2026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DD4AFEA-2DB0-4CE2-B8BB-B0B700D93425}" type="slidenum">
              <a:rPr lang="en-US" altLang="en-US"/>
              <a:pPr/>
              <a:t>‹#›</a:t>
            </a:fld>
            <a:endParaRPr lang="en-US" altLang="en-US"/>
          </a:p>
        </p:txBody>
      </p:sp>
    </p:spTree>
    <p:extLst>
      <p:ext uri="{BB962C8B-B14F-4D97-AF65-F5344CB8AC3E}">
        <p14:creationId xmlns:p14="http://schemas.microsoft.com/office/powerpoint/2010/main" val="36293105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A5000AD-8992-40C4-B47C-F158B20B38D1}" type="datetime1">
              <a:rPr lang="en-US"/>
              <a:pPr>
                <a:defRPr/>
              </a:pPr>
              <a:t>7/31/2026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F29A929-EB9B-49FB-ADFC-32A130E65B4A}" type="slidenum">
              <a:rPr lang="en-US" altLang="en-US"/>
              <a:pPr/>
              <a:t>‹#›</a:t>
            </a:fld>
            <a:endParaRPr lang="en-US" altLang="en-US"/>
          </a:p>
        </p:txBody>
      </p:sp>
    </p:spTree>
    <p:extLst>
      <p:ext uri="{BB962C8B-B14F-4D97-AF65-F5344CB8AC3E}">
        <p14:creationId xmlns:p14="http://schemas.microsoft.com/office/powerpoint/2010/main" val="33632352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92544AF-5336-4B03-B16D-28D559C6A46E}" type="datetime1">
              <a:rPr lang="en-US"/>
              <a:pPr>
                <a:defRPr/>
              </a:pPr>
              <a:t>7/31/2026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8D43329-555A-4AAD-ABBD-121E75BE1013}" type="slidenum">
              <a:rPr lang="en-US" altLang="en-US"/>
              <a:pPr/>
              <a:t>‹#›</a:t>
            </a:fld>
            <a:endParaRPr lang="en-US" altLang="en-US"/>
          </a:p>
        </p:txBody>
      </p:sp>
    </p:spTree>
    <p:extLst>
      <p:ext uri="{BB962C8B-B14F-4D97-AF65-F5344CB8AC3E}">
        <p14:creationId xmlns:p14="http://schemas.microsoft.com/office/powerpoint/2010/main" val="8461820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2EA5BF49-9390-40ED-BDCC-ACC3FD382323}" type="datetime1">
              <a:rPr lang="en-US"/>
              <a:pPr>
                <a:defRPr/>
              </a:pPr>
              <a:t>7/31/2026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557889A-D994-4B07-B9A8-7E21356FABF8}" type="slidenum">
              <a:rPr lang="en-US" altLang="en-US"/>
              <a:pPr/>
              <a:t>‹#›</a:t>
            </a:fld>
            <a:endParaRPr lang="en-US" altLang="en-US"/>
          </a:p>
        </p:txBody>
      </p:sp>
    </p:spTree>
    <p:extLst>
      <p:ext uri="{BB962C8B-B14F-4D97-AF65-F5344CB8AC3E}">
        <p14:creationId xmlns:p14="http://schemas.microsoft.com/office/powerpoint/2010/main" val="40312500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7F88E0A4-DB4E-45CF-8E9F-7FEEE86882C9}" type="datetime1">
              <a:rPr lang="en-US"/>
              <a:pPr>
                <a:defRPr/>
              </a:pPr>
              <a:t>7/31/2026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E2243D15-F838-45A4-BCB8-AB573F4C7503}" type="slidenum">
              <a:rPr lang="en-US" altLang="en-US"/>
              <a:pPr/>
              <a:t>‹#›</a:t>
            </a:fld>
            <a:endParaRPr lang="en-US" altLang="en-US"/>
          </a:p>
        </p:txBody>
      </p:sp>
    </p:spTree>
    <p:extLst>
      <p:ext uri="{BB962C8B-B14F-4D97-AF65-F5344CB8AC3E}">
        <p14:creationId xmlns:p14="http://schemas.microsoft.com/office/powerpoint/2010/main" val="29367326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786AF97A-ADC6-4DBF-BFD2-7B047FCACC90}" type="datetime1">
              <a:rPr lang="en-US"/>
              <a:pPr>
                <a:defRPr/>
              </a:pPr>
              <a:t>7/31/2026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10114BCE-7A0D-4C7C-A5F4-A2BBC0E1BF50}" type="slidenum">
              <a:rPr lang="en-US" altLang="en-US"/>
              <a:pPr/>
              <a:t>‹#›</a:t>
            </a:fld>
            <a:endParaRPr lang="en-US" altLang="en-US"/>
          </a:p>
        </p:txBody>
      </p:sp>
    </p:spTree>
    <p:extLst>
      <p:ext uri="{BB962C8B-B14F-4D97-AF65-F5344CB8AC3E}">
        <p14:creationId xmlns:p14="http://schemas.microsoft.com/office/powerpoint/2010/main" val="3688291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ln/>
        </p:spPr>
        <p:txBody>
          <a:bodyPr/>
          <a:lstStyle>
            <a:lvl1pPr>
              <a:defRPr/>
            </a:lvl1pPr>
          </a:lstStyle>
          <a:p>
            <a:pPr>
              <a:defRPr/>
            </a:pPr>
            <a:fld id="{AAE6C3F8-2957-4507-859E-4CCB5A394D27}" type="datetime1">
              <a:rPr lang="en-US"/>
              <a:pPr>
                <a:defRPr/>
              </a:pPr>
              <a:t>7/31/2026</a:t>
            </a:fld>
            <a:endParaRPr lang="en-US"/>
          </a:p>
        </p:txBody>
      </p:sp>
      <p:sp>
        <p:nvSpPr>
          <p:cNvPr id="5" name="Footer Placeholder 4"/>
          <p:cNvSpPr>
            <a:spLocks noGrp="1"/>
          </p:cNvSpPr>
          <p:nvPr>
            <p:ph type="ftr" sz="quarter" idx="11"/>
          </p:nvPr>
        </p:nvSpPr>
        <p:spPr>
          <a:ln/>
        </p:spPr>
        <p:txBody>
          <a:bodyPr/>
          <a:lstStyle>
            <a:lvl1pPr>
              <a:defRPr/>
            </a:lvl1pPr>
          </a:lstStyle>
          <a:p>
            <a:pPr>
              <a:defRPr/>
            </a:pPr>
            <a:endParaRPr lang="en-US"/>
          </a:p>
        </p:txBody>
      </p:sp>
      <p:sp>
        <p:nvSpPr>
          <p:cNvPr id="6" name="Slide Number Placeholder 5"/>
          <p:cNvSpPr>
            <a:spLocks noGrp="1"/>
          </p:cNvSpPr>
          <p:nvPr>
            <p:ph type="sldNum" sz="quarter" idx="12"/>
          </p:nvPr>
        </p:nvSpPr>
        <p:spPr>
          <a:ln/>
        </p:spPr>
        <p:txBody>
          <a:bodyPr/>
          <a:lstStyle>
            <a:lvl1pPr>
              <a:defRPr/>
            </a:lvl1pPr>
          </a:lstStyle>
          <a:p>
            <a:fld id="{D1A13057-D24D-4BF0-8E1C-74847A5A21B5}" type="slidenum">
              <a:rPr lang="en-US" altLang="en-US"/>
              <a:pPr/>
              <a:t>‹#›</a:t>
            </a:fld>
            <a:endParaRPr lang="en-US" altLang="en-US"/>
          </a:p>
        </p:txBody>
      </p:sp>
    </p:spTree>
    <p:extLst>
      <p:ext uri="{BB962C8B-B14F-4D97-AF65-F5344CB8AC3E}">
        <p14:creationId xmlns:p14="http://schemas.microsoft.com/office/powerpoint/2010/main" val="35747043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85BF137-96A1-4D9D-93EC-16CF6B26E6ED}" type="datetime1">
              <a:rPr lang="en-US"/>
              <a:pPr>
                <a:defRPr/>
              </a:pPr>
              <a:t>7/31/2026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22F5AC00-877D-4B40-B43B-F057AB5E9B95}" type="slidenum">
              <a:rPr lang="en-US" altLang="en-US"/>
              <a:pPr/>
              <a:t>‹#›</a:t>
            </a:fld>
            <a:endParaRPr lang="en-US" altLang="en-US"/>
          </a:p>
        </p:txBody>
      </p:sp>
    </p:spTree>
    <p:extLst>
      <p:ext uri="{BB962C8B-B14F-4D97-AF65-F5344CB8AC3E}">
        <p14:creationId xmlns:p14="http://schemas.microsoft.com/office/powerpoint/2010/main" val="3878226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788D953-21E7-439D-99AF-2D9CE842A78C}" type="datetime1">
              <a:rPr lang="en-US"/>
              <a:pPr>
                <a:defRPr/>
              </a:pPr>
              <a:t>7/31/2026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EB1AC1E3-276F-40BC-8A7C-B35B791ECA4C}" type="slidenum">
              <a:rPr lang="en-US" altLang="en-US"/>
              <a:pPr/>
              <a:t>‹#›</a:t>
            </a:fld>
            <a:endParaRPr lang="en-US" altLang="en-US"/>
          </a:p>
        </p:txBody>
      </p:sp>
    </p:spTree>
    <p:extLst>
      <p:ext uri="{BB962C8B-B14F-4D97-AF65-F5344CB8AC3E}">
        <p14:creationId xmlns:p14="http://schemas.microsoft.com/office/powerpoint/2010/main" val="12654089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7B1E533-9CED-4CFE-8197-3AC765EF644D}" type="datetime1">
              <a:rPr lang="en-US"/>
              <a:pPr>
                <a:defRPr/>
              </a:pPr>
              <a:t>7/31/2026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978BF031-06B9-4103-8B7F-AB47A5D737A6}" type="slidenum">
              <a:rPr lang="en-US" altLang="en-US"/>
              <a:pPr/>
              <a:t>‹#›</a:t>
            </a:fld>
            <a:endParaRPr lang="en-US" altLang="en-US"/>
          </a:p>
        </p:txBody>
      </p:sp>
    </p:spTree>
    <p:extLst>
      <p:ext uri="{BB962C8B-B14F-4D97-AF65-F5344CB8AC3E}">
        <p14:creationId xmlns:p14="http://schemas.microsoft.com/office/powerpoint/2010/main" val="29448121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0FB52DE-F328-4B3A-AC68-41873CC9D405}" type="datetime1">
              <a:rPr lang="en-US"/>
              <a:pPr>
                <a:defRPr/>
              </a:pPr>
              <a:t>7/31/2026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A36B918-0734-4767-9443-5FC2037DD99F}" type="slidenum">
              <a:rPr lang="en-US" altLang="en-US"/>
              <a:pPr/>
              <a:t>‹#›</a:t>
            </a:fld>
            <a:endParaRPr lang="en-US" altLang="en-US"/>
          </a:p>
        </p:txBody>
      </p:sp>
    </p:spTree>
    <p:extLst>
      <p:ext uri="{BB962C8B-B14F-4D97-AF65-F5344CB8AC3E}">
        <p14:creationId xmlns:p14="http://schemas.microsoft.com/office/powerpoint/2010/main" val="34635088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FA3370C-ADA9-4BC9-9811-C12D44A3069F}" type="datetime1">
              <a:rPr lang="en-US"/>
              <a:pPr>
                <a:defRPr/>
              </a:pPr>
              <a:t>7/31/2026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B9B151B-EA5F-46D9-8800-FF25F8C38CE1}" type="slidenum">
              <a:rPr lang="en-US" altLang="en-US"/>
              <a:pPr/>
              <a:t>‹#›</a:t>
            </a:fld>
            <a:endParaRPr lang="en-US" altLang="en-US"/>
          </a:p>
        </p:txBody>
      </p:sp>
    </p:spTree>
    <p:extLst>
      <p:ext uri="{BB962C8B-B14F-4D97-AF65-F5344CB8AC3E}">
        <p14:creationId xmlns:p14="http://schemas.microsoft.com/office/powerpoint/2010/main" val="2077206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0E95614-7974-4CDE-B0C9-5EDA75772D2C}"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ECBAD-D72F-461C-936E-C37268611EEB}"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E95614-7974-4CDE-B0C9-5EDA75772D2C}"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ECBAD-D72F-461C-936E-C37268611EEB}" type="slidenum">
              <a:rPr lang="en-US" smtClean="0"/>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0E95614-7974-4CDE-B0C9-5EDA75772D2C}" type="datetimeFigureOut">
              <a:rPr lang="en-US" smtClean="0"/>
              <a:t>7/31/2026</a:t>
            </a:fld>
            <a:endParaRPr lang="en-US"/>
          </a:p>
        </p:txBody>
      </p:sp>
      <p:sp>
        <p:nvSpPr>
          <p:cNvPr id="6" name="Slide Number Placeholder 5"/>
          <p:cNvSpPr>
            <a:spLocks noGrp="1"/>
          </p:cNvSpPr>
          <p:nvPr>
            <p:ph type="sldNum" sz="quarter" idx="12"/>
          </p:nvPr>
        </p:nvSpPr>
        <p:spPr/>
        <p:txBody>
          <a:bodyPr/>
          <a:lstStyle/>
          <a:p>
            <a:fld id="{AE1ECBAD-D72F-461C-936E-C37268611EEB}"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0E95614-7974-4CDE-B0C9-5EDA75772D2C}" type="datetimeFigureOut">
              <a:rPr lang="en-US" smtClean="0"/>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1ECBAD-D72F-461C-936E-C37268611EEB}" type="slidenum">
              <a:rPr lang="en-US" smtClean="0"/>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0E95614-7974-4CDE-B0C9-5EDA75772D2C}" type="datetimeFigureOut">
              <a:rPr lang="en-US" smtClean="0"/>
              <a:t>7/31/2026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1ECBAD-D72F-461C-936E-C37268611EEB}"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ln/>
        </p:spPr>
        <p:txBody>
          <a:bodyPr/>
          <a:lstStyle>
            <a:lvl1pPr>
              <a:defRPr/>
            </a:lvl1pPr>
          </a:lstStyle>
          <a:p>
            <a:pPr>
              <a:defRPr/>
            </a:pPr>
            <a:fld id="{B1A8B626-ECA2-4ABC-B174-80143FA5FBD1}" type="datetime1">
              <a:rPr lang="en-US"/>
              <a:pPr>
                <a:defRPr/>
              </a:pPr>
              <a:t>7/31/2026</a:t>
            </a:fld>
            <a:endParaRPr lang="en-US"/>
          </a:p>
        </p:txBody>
      </p:sp>
      <p:sp>
        <p:nvSpPr>
          <p:cNvPr id="5" name="Footer Placeholder 4"/>
          <p:cNvSpPr>
            <a:spLocks noGrp="1"/>
          </p:cNvSpPr>
          <p:nvPr>
            <p:ph type="ftr" sz="quarter" idx="11"/>
          </p:nvPr>
        </p:nvSpPr>
        <p:spPr>
          <a:ln/>
        </p:spPr>
        <p:txBody>
          <a:bodyPr/>
          <a:lstStyle>
            <a:lvl1pPr>
              <a:defRPr/>
            </a:lvl1pPr>
          </a:lstStyle>
          <a:p>
            <a:pPr>
              <a:defRPr/>
            </a:pPr>
            <a:endParaRPr lang="en-US"/>
          </a:p>
        </p:txBody>
      </p:sp>
      <p:sp>
        <p:nvSpPr>
          <p:cNvPr id="6" name="Slide Number Placeholder 5"/>
          <p:cNvSpPr>
            <a:spLocks noGrp="1"/>
          </p:cNvSpPr>
          <p:nvPr>
            <p:ph type="sldNum" sz="quarter" idx="12"/>
          </p:nvPr>
        </p:nvSpPr>
        <p:spPr>
          <a:ln/>
        </p:spPr>
        <p:txBody>
          <a:bodyPr/>
          <a:lstStyle>
            <a:lvl1pPr>
              <a:defRPr/>
            </a:lvl1pPr>
          </a:lstStyle>
          <a:p>
            <a:fld id="{E214E43F-C7BA-4364-95D9-B0A0ED00DD5D}" type="slidenum">
              <a:rPr lang="en-US" altLang="en-US"/>
              <a:pPr/>
              <a:t>‹#›</a:t>
            </a:fld>
            <a:endParaRPr lang="en-US" altLang="en-US"/>
          </a:p>
        </p:txBody>
      </p:sp>
    </p:spTree>
    <p:extLst>
      <p:ext uri="{BB962C8B-B14F-4D97-AF65-F5344CB8AC3E}">
        <p14:creationId xmlns:p14="http://schemas.microsoft.com/office/powerpoint/2010/main" val="4221740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0E95614-7974-4CDE-B0C9-5EDA75772D2C}" type="datetimeFigureOut">
              <a:rPr lang="en-US" smtClean="0"/>
              <a:t>7/31/2026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1ECBAD-D72F-461C-936E-C37268611EEB}" type="slidenum">
              <a:rPr lang="en-US" smtClean="0"/>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E95614-7974-4CDE-B0C9-5EDA75772D2C}" type="datetimeFigureOut">
              <a:rPr lang="en-US" smtClean="0"/>
              <a:t>7/31/2026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1ECBAD-D72F-461C-936E-C37268611EEB}" type="slidenum">
              <a:rPr lang="en-US" smtClean="0"/>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0E95614-7974-4CDE-B0C9-5EDA75772D2C}" type="datetimeFigureOut">
              <a:rPr lang="en-US" smtClean="0"/>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1ECBAD-D72F-461C-936E-C37268611EEB}"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0E95614-7974-4CDE-B0C9-5EDA75772D2C}" type="datetimeFigureOut">
              <a:rPr lang="en-US" smtClean="0"/>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1ECBAD-D72F-461C-936E-C37268611EEB}" type="slidenum">
              <a:rPr lang="en-US" smtClean="0"/>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E95614-7974-4CDE-B0C9-5EDA75772D2C}"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ECBAD-D72F-461C-936E-C37268611EEB}" type="slidenum">
              <a:rPr lang="en-US" smtClean="0"/>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0E95614-7974-4CDE-B0C9-5EDA75772D2C}"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ECBAD-D72F-461C-936E-C37268611EE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ln/>
        </p:spPr>
        <p:txBody>
          <a:bodyPr/>
          <a:lstStyle>
            <a:lvl1pPr>
              <a:defRPr/>
            </a:lvl1pPr>
          </a:lstStyle>
          <a:p>
            <a:pPr>
              <a:defRPr/>
            </a:pPr>
            <a:fld id="{9018E8A4-0105-4D1B-8DEE-461BFE3A3C00}" type="datetime1">
              <a:rPr lang="en-US"/>
              <a:pPr>
                <a:defRPr/>
              </a:pPr>
              <a:t>7/31/2026</a:t>
            </a:fld>
            <a:endParaRPr lang="en-US"/>
          </a:p>
        </p:txBody>
      </p:sp>
      <p:sp>
        <p:nvSpPr>
          <p:cNvPr id="6" name="Footer Placeholder 4"/>
          <p:cNvSpPr>
            <a:spLocks noGrp="1"/>
          </p:cNvSpPr>
          <p:nvPr>
            <p:ph type="ftr" sz="quarter" idx="11"/>
          </p:nvPr>
        </p:nvSpPr>
        <p:spPr>
          <a:ln/>
        </p:spPr>
        <p:txBody>
          <a:bodyPr/>
          <a:lstStyle>
            <a:lvl1pPr>
              <a:defRPr/>
            </a:lvl1pPr>
          </a:lstStyle>
          <a:p>
            <a:pPr>
              <a:defRPr/>
            </a:pPr>
            <a:endParaRPr lang="en-US"/>
          </a:p>
        </p:txBody>
      </p:sp>
      <p:sp>
        <p:nvSpPr>
          <p:cNvPr id="7" name="Slide Number Placeholder 5"/>
          <p:cNvSpPr>
            <a:spLocks noGrp="1"/>
          </p:cNvSpPr>
          <p:nvPr>
            <p:ph type="sldNum" sz="quarter" idx="12"/>
          </p:nvPr>
        </p:nvSpPr>
        <p:spPr>
          <a:ln/>
        </p:spPr>
        <p:txBody>
          <a:bodyPr/>
          <a:lstStyle>
            <a:lvl1pPr>
              <a:defRPr/>
            </a:lvl1pPr>
          </a:lstStyle>
          <a:p>
            <a:fld id="{2C2EE2CE-754A-47BF-821C-BA33B3DAD801}" type="slidenum">
              <a:rPr lang="en-US" altLang="en-US"/>
              <a:pPr/>
              <a:t>‹#›</a:t>
            </a:fld>
            <a:endParaRPr lang="en-US" altLang="en-US"/>
          </a:p>
        </p:txBody>
      </p:sp>
    </p:spTree>
    <p:extLst>
      <p:ext uri="{BB962C8B-B14F-4D97-AF65-F5344CB8AC3E}">
        <p14:creationId xmlns:p14="http://schemas.microsoft.com/office/powerpoint/2010/main" val="1033940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ln/>
        </p:spPr>
        <p:txBody>
          <a:bodyPr/>
          <a:lstStyle>
            <a:lvl1pPr>
              <a:defRPr/>
            </a:lvl1pPr>
          </a:lstStyle>
          <a:p>
            <a:pPr>
              <a:defRPr/>
            </a:pPr>
            <a:fld id="{B497D5B7-ED3B-4C79-9CFD-E74C67D840C7}" type="datetime1">
              <a:rPr lang="en-US"/>
              <a:pPr>
                <a:defRPr/>
              </a:pPr>
              <a:t>7/31/2026</a:t>
            </a:fld>
            <a:endParaRPr lang="en-US"/>
          </a:p>
        </p:txBody>
      </p:sp>
      <p:sp>
        <p:nvSpPr>
          <p:cNvPr id="8" name="Footer Placeholder 4"/>
          <p:cNvSpPr>
            <a:spLocks noGrp="1"/>
          </p:cNvSpPr>
          <p:nvPr>
            <p:ph type="ftr" sz="quarter" idx="11"/>
          </p:nvPr>
        </p:nvSpPr>
        <p:spPr>
          <a:ln/>
        </p:spPr>
        <p:txBody>
          <a:bodyPr/>
          <a:lstStyle>
            <a:lvl1pPr>
              <a:defRPr/>
            </a:lvl1pPr>
          </a:lstStyle>
          <a:p>
            <a:pPr>
              <a:defRPr/>
            </a:pPr>
            <a:endParaRPr lang="en-US"/>
          </a:p>
        </p:txBody>
      </p:sp>
      <p:sp>
        <p:nvSpPr>
          <p:cNvPr id="9" name="Slide Number Placeholder 5"/>
          <p:cNvSpPr>
            <a:spLocks noGrp="1"/>
          </p:cNvSpPr>
          <p:nvPr>
            <p:ph type="sldNum" sz="quarter" idx="12"/>
          </p:nvPr>
        </p:nvSpPr>
        <p:spPr>
          <a:ln/>
        </p:spPr>
        <p:txBody>
          <a:bodyPr/>
          <a:lstStyle>
            <a:lvl1pPr>
              <a:defRPr/>
            </a:lvl1pPr>
          </a:lstStyle>
          <a:p>
            <a:fld id="{81DB4428-6E1D-4D51-9790-6F320A12A091}" type="slidenum">
              <a:rPr lang="en-US" altLang="en-US"/>
              <a:pPr/>
              <a:t>‹#›</a:t>
            </a:fld>
            <a:endParaRPr lang="en-US" altLang="en-US"/>
          </a:p>
        </p:txBody>
      </p:sp>
    </p:spTree>
    <p:extLst>
      <p:ext uri="{BB962C8B-B14F-4D97-AF65-F5344CB8AC3E}">
        <p14:creationId xmlns:p14="http://schemas.microsoft.com/office/powerpoint/2010/main" val="2738682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ln/>
        </p:spPr>
        <p:txBody>
          <a:bodyPr/>
          <a:lstStyle>
            <a:lvl1pPr>
              <a:defRPr/>
            </a:lvl1pPr>
          </a:lstStyle>
          <a:p>
            <a:pPr>
              <a:defRPr/>
            </a:pPr>
            <a:fld id="{09BF8E29-F9D0-43A5-AFFD-9F1EBC507BE5}" type="datetime1">
              <a:rPr lang="en-US"/>
              <a:pPr>
                <a:defRPr/>
              </a:pPr>
              <a:t>7/31/2026</a:t>
            </a:fld>
            <a:endParaRPr lang="en-US"/>
          </a:p>
        </p:txBody>
      </p:sp>
      <p:sp>
        <p:nvSpPr>
          <p:cNvPr id="4" name="Footer Placeholder 4"/>
          <p:cNvSpPr>
            <a:spLocks noGrp="1"/>
          </p:cNvSpPr>
          <p:nvPr>
            <p:ph type="ftr" sz="quarter" idx="11"/>
          </p:nvPr>
        </p:nvSpPr>
        <p:spPr>
          <a:ln/>
        </p:spPr>
        <p:txBody>
          <a:bodyPr/>
          <a:lstStyle>
            <a:lvl1pPr>
              <a:defRPr/>
            </a:lvl1pPr>
          </a:lstStyle>
          <a:p>
            <a:pPr>
              <a:defRPr/>
            </a:pPr>
            <a:endParaRPr lang="en-US"/>
          </a:p>
        </p:txBody>
      </p:sp>
      <p:sp>
        <p:nvSpPr>
          <p:cNvPr id="5" name="Slide Number Placeholder 5"/>
          <p:cNvSpPr>
            <a:spLocks noGrp="1"/>
          </p:cNvSpPr>
          <p:nvPr>
            <p:ph type="sldNum" sz="quarter" idx="12"/>
          </p:nvPr>
        </p:nvSpPr>
        <p:spPr>
          <a:ln/>
        </p:spPr>
        <p:txBody>
          <a:bodyPr/>
          <a:lstStyle>
            <a:lvl1pPr>
              <a:defRPr/>
            </a:lvl1pPr>
          </a:lstStyle>
          <a:p>
            <a:fld id="{D4E2881A-D7DF-4034-93B2-84A01ED47D0A}" type="slidenum">
              <a:rPr lang="en-US" altLang="en-US"/>
              <a:pPr/>
              <a:t>‹#›</a:t>
            </a:fld>
            <a:endParaRPr lang="en-US" altLang="en-US"/>
          </a:p>
        </p:txBody>
      </p:sp>
    </p:spTree>
    <p:extLst>
      <p:ext uri="{BB962C8B-B14F-4D97-AF65-F5344CB8AC3E}">
        <p14:creationId xmlns:p14="http://schemas.microsoft.com/office/powerpoint/2010/main" val="3788772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b="1"/>
            </a:lvl1pPr>
          </a:lstStyle>
          <a:p>
            <a:pPr>
              <a:defRPr/>
            </a:pPr>
            <a:fld id="{8D0E0E31-98F8-40FC-AC89-ACA7CF0C4496}" type="datetime1">
              <a:rPr lang="en-US"/>
              <a:pPr>
                <a:defRPr/>
              </a:pPr>
              <a:t>7/31/2026</a:t>
            </a:fld>
            <a:endParaRPr lang="en-US" dirty="0"/>
          </a:p>
        </p:txBody>
      </p:sp>
      <p:sp>
        <p:nvSpPr>
          <p:cNvPr id="3" name="Footer Placeholder 4"/>
          <p:cNvSpPr>
            <a:spLocks noGrp="1"/>
          </p:cNvSpPr>
          <p:nvPr>
            <p:ph type="ftr" sz="quarter" idx="11"/>
          </p:nvPr>
        </p:nvSpPr>
        <p:spPr>
          <a:xfrm>
            <a:off x="3124200" y="6356352"/>
            <a:ext cx="2895600" cy="365125"/>
          </a:xfrm>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55C92872-807B-4A70-A70D-75AC151AED11}" type="slidenum">
              <a:rPr lang="en-US" altLang="en-US"/>
              <a:pPr/>
              <a:t>‹#›</a:t>
            </a:fld>
            <a:endParaRPr lang="en-US" altLang="en-US"/>
          </a:p>
        </p:txBody>
      </p:sp>
    </p:spTree>
    <p:extLst>
      <p:ext uri="{BB962C8B-B14F-4D97-AF65-F5344CB8AC3E}">
        <p14:creationId xmlns:p14="http://schemas.microsoft.com/office/powerpoint/2010/main" val="2523827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ln/>
        </p:spPr>
        <p:txBody>
          <a:bodyPr/>
          <a:lstStyle>
            <a:lvl1pPr>
              <a:defRPr/>
            </a:lvl1pPr>
          </a:lstStyle>
          <a:p>
            <a:pPr>
              <a:defRPr/>
            </a:pPr>
            <a:fld id="{28485961-80D6-4E37-9779-2EAD7440901D}" type="datetime1">
              <a:rPr lang="en-US"/>
              <a:pPr>
                <a:defRPr/>
              </a:pPr>
              <a:t>7/31/2026</a:t>
            </a:fld>
            <a:endParaRPr lang="en-US"/>
          </a:p>
        </p:txBody>
      </p:sp>
      <p:sp>
        <p:nvSpPr>
          <p:cNvPr id="4" name="Footer Placeholder 4"/>
          <p:cNvSpPr>
            <a:spLocks noGrp="1"/>
          </p:cNvSpPr>
          <p:nvPr>
            <p:ph type="ftr" sz="quarter" idx="11"/>
          </p:nvPr>
        </p:nvSpPr>
        <p:spPr>
          <a:ln/>
        </p:spPr>
        <p:txBody>
          <a:bodyPr/>
          <a:lstStyle>
            <a:lvl1pPr>
              <a:defRPr/>
            </a:lvl1pPr>
          </a:lstStyle>
          <a:p>
            <a:pPr>
              <a:defRPr/>
            </a:pPr>
            <a:endParaRPr lang="en-US"/>
          </a:p>
        </p:txBody>
      </p:sp>
      <p:sp>
        <p:nvSpPr>
          <p:cNvPr id="5" name="Slide Number Placeholder 5"/>
          <p:cNvSpPr>
            <a:spLocks noGrp="1"/>
          </p:cNvSpPr>
          <p:nvPr>
            <p:ph type="sldNum" sz="quarter" idx="12"/>
          </p:nvPr>
        </p:nvSpPr>
        <p:spPr>
          <a:ln/>
        </p:spPr>
        <p:txBody>
          <a:bodyPr/>
          <a:lstStyle>
            <a:lvl1pPr>
              <a:defRPr/>
            </a:lvl1pPr>
          </a:lstStyle>
          <a:p>
            <a:fld id="{99D8AE1F-4B45-4CC4-8722-8C979BE94791}" type="slidenum">
              <a:rPr lang="en-US" altLang="en-US"/>
              <a:pPr/>
              <a:t>‹#›</a:t>
            </a:fld>
            <a:endParaRPr lang="en-US" altLang="en-US"/>
          </a:p>
        </p:txBody>
      </p:sp>
    </p:spTree>
    <p:extLst>
      <p:ext uri="{BB962C8B-B14F-4D97-AF65-F5344CB8AC3E}">
        <p14:creationId xmlns:p14="http://schemas.microsoft.com/office/powerpoint/2010/main" val="2491538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ln/>
        </p:spPr>
        <p:txBody>
          <a:bodyPr/>
          <a:lstStyle>
            <a:lvl1pPr>
              <a:defRPr/>
            </a:lvl1pPr>
          </a:lstStyle>
          <a:p>
            <a:pPr>
              <a:defRPr/>
            </a:pPr>
            <a:fld id="{467621C6-FA0E-4C1E-8E53-0EBC5219789C}" type="datetime1">
              <a:rPr lang="en-US"/>
              <a:pPr>
                <a:defRPr/>
              </a:pPr>
              <a:t>7/31/2026</a:t>
            </a:fld>
            <a:endParaRPr lang="en-US"/>
          </a:p>
        </p:txBody>
      </p:sp>
      <p:sp>
        <p:nvSpPr>
          <p:cNvPr id="6" name="Footer Placeholder 4"/>
          <p:cNvSpPr>
            <a:spLocks noGrp="1"/>
          </p:cNvSpPr>
          <p:nvPr>
            <p:ph type="ftr" sz="quarter" idx="11"/>
          </p:nvPr>
        </p:nvSpPr>
        <p:spPr>
          <a:ln/>
        </p:spPr>
        <p:txBody>
          <a:bodyPr/>
          <a:lstStyle>
            <a:lvl1pPr>
              <a:defRPr/>
            </a:lvl1pPr>
          </a:lstStyle>
          <a:p>
            <a:pPr>
              <a:defRPr/>
            </a:pPr>
            <a:endParaRPr lang="en-US"/>
          </a:p>
        </p:txBody>
      </p:sp>
      <p:sp>
        <p:nvSpPr>
          <p:cNvPr id="7" name="Slide Number Placeholder 5"/>
          <p:cNvSpPr>
            <a:spLocks noGrp="1"/>
          </p:cNvSpPr>
          <p:nvPr>
            <p:ph type="sldNum" sz="quarter" idx="12"/>
          </p:nvPr>
        </p:nvSpPr>
        <p:spPr>
          <a:ln/>
        </p:spPr>
        <p:txBody>
          <a:bodyPr/>
          <a:lstStyle>
            <a:lvl1pPr>
              <a:defRPr/>
            </a:lvl1pPr>
          </a:lstStyle>
          <a:p>
            <a:fld id="{AC601297-3228-4886-BDA4-2C863C5EF0C7}" type="slidenum">
              <a:rPr lang="en-US" altLang="en-US"/>
              <a:pPr/>
              <a:t>‹#›</a:t>
            </a:fld>
            <a:endParaRPr lang="en-US" altLang="en-US"/>
          </a:p>
        </p:txBody>
      </p:sp>
    </p:spTree>
    <p:extLst>
      <p:ext uri="{BB962C8B-B14F-4D97-AF65-F5344CB8AC3E}">
        <p14:creationId xmlns:p14="http://schemas.microsoft.com/office/powerpoint/2010/main" val="513076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6" tIns="45718" rIns="91436" bIns="45718"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6" tIns="45718" rIns="91436" bIns="4571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bwMode="auto">
          <a:xfrm>
            <a:off x="457200" y="6356352"/>
            <a:ext cx="2133600" cy="365125"/>
          </a:xfrm>
          <a:prstGeom prst="rect">
            <a:avLst/>
          </a:prstGeom>
          <a:noFill/>
          <a:ln w="9525">
            <a:noFill/>
            <a:miter lim="800000"/>
            <a:headEnd/>
            <a:tailEnd/>
          </a:ln>
        </p:spPr>
        <p:txBody>
          <a:bodyPr vert="horz" wrap="square" lIns="91436" tIns="45718" rIns="91436" bIns="45718" numCol="1" anchor="ctr" anchorCtr="0" compatLnSpc="1">
            <a:prstTxWarp prst="textNoShape">
              <a:avLst/>
            </a:prstTxWarp>
          </a:bodyPr>
          <a:lstStyle>
            <a:lvl1pPr algn="l" fontAlgn="auto">
              <a:spcBef>
                <a:spcPts val="0"/>
              </a:spcBef>
              <a:spcAft>
                <a:spcPts val="0"/>
              </a:spcAft>
              <a:defRPr sz="1200">
                <a:solidFill>
                  <a:prstClr val="black">
                    <a:tint val="75000"/>
                  </a:prstClr>
                </a:solidFill>
                <a:latin typeface="+mn-lt"/>
                <a:cs typeface="+mn-cs"/>
              </a:defRPr>
            </a:lvl1pPr>
          </a:lstStyle>
          <a:p>
            <a:pPr>
              <a:defRPr/>
            </a:pPr>
            <a:fld id="{D54ADD01-0C8F-4D13-A003-59A3523865EE}" type="datetime1">
              <a:rPr lang="en-US"/>
              <a:pPr>
                <a:defRPr/>
              </a:pPr>
              <a:t>7/31/2026</a:t>
            </a:fld>
            <a:endParaRPr lang="en-US"/>
          </a:p>
        </p:txBody>
      </p:sp>
      <p:sp>
        <p:nvSpPr>
          <p:cNvPr id="5" name="Footer Placeholder 4"/>
          <p:cNvSpPr>
            <a:spLocks noGrp="1"/>
          </p:cNvSpPr>
          <p:nvPr>
            <p:ph type="ftr" sz="quarter" idx="3"/>
          </p:nvPr>
        </p:nvSpPr>
        <p:spPr bwMode="auto">
          <a:xfrm>
            <a:off x="3124200" y="6324602"/>
            <a:ext cx="2895600" cy="365125"/>
          </a:xfrm>
          <a:prstGeom prst="rect">
            <a:avLst/>
          </a:prstGeom>
          <a:noFill/>
          <a:ln w="9525">
            <a:noFill/>
            <a:miter lim="800000"/>
            <a:headEnd/>
            <a:tailEnd/>
          </a:ln>
        </p:spPr>
        <p:txBody>
          <a:bodyPr vert="horz" wrap="square" lIns="91436" tIns="45718" rIns="91436" bIns="45718" numCol="1" anchor="ctr" anchorCtr="0" compatLnSpc="1">
            <a:prstTxWarp prst="textNoShape">
              <a:avLst/>
            </a:prstTxWarp>
          </a:bodyPr>
          <a:lstStyle>
            <a:lvl1pPr algn="ctr">
              <a:defRPr sz="1200">
                <a:solidFill>
                  <a:srgbClr val="898989"/>
                </a:solidFill>
              </a:defRPr>
            </a:lvl1pPr>
          </a:lstStyle>
          <a:p>
            <a:pPr fontAlgn="base">
              <a:spcBef>
                <a:spcPct val="0"/>
              </a:spcBef>
              <a:spcAft>
                <a:spcPct val="0"/>
              </a:spcAft>
              <a:defRPr/>
            </a:pPr>
            <a:endParaRPr lang="en-US">
              <a:cs typeface="Arial" panose="020B0604020202020204" pitchFamily="34" charset="0"/>
            </a:endParaRPr>
          </a:p>
        </p:txBody>
      </p:sp>
      <p:sp>
        <p:nvSpPr>
          <p:cNvPr id="6" name="Slide Number Placeholder 5"/>
          <p:cNvSpPr>
            <a:spLocks noGrp="1"/>
          </p:cNvSpPr>
          <p:nvPr>
            <p:ph type="sldNum" sz="quarter" idx="4"/>
          </p:nvPr>
        </p:nvSpPr>
        <p:spPr bwMode="auto">
          <a:xfrm>
            <a:off x="6553200" y="6356352"/>
            <a:ext cx="2133600" cy="365125"/>
          </a:xfrm>
          <a:prstGeom prst="rect">
            <a:avLst/>
          </a:prstGeom>
          <a:noFill/>
          <a:ln w="9525">
            <a:noFill/>
            <a:miter lim="800000"/>
            <a:headEnd/>
            <a:tailEnd/>
          </a:ln>
        </p:spPr>
        <p:txBody>
          <a:bodyPr vert="horz" wrap="square" lIns="91436" tIns="45718" rIns="91436" bIns="45718" numCol="1" anchor="ctr" anchorCtr="0" compatLnSpc="1">
            <a:prstTxWarp prst="textNoShape">
              <a:avLst/>
            </a:prstTxWarp>
          </a:bodyPr>
          <a:lstStyle>
            <a:lvl1pPr algn="r">
              <a:defRPr sz="1200">
                <a:solidFill>
                  <a:srgbClr val="898989"/>
                </a:solidFill>
              </a:defRPr>
            </a:lvl1pPr>
          </a:lstStyle>
          <a:p>
            <a:pPr fontAlgn="base">
              <a:spcBef>
                <a:spcPct val="0"/>
              </a:spcBef>
              <a:spcAft>
                <a:spcPct val="0"/>
              </a:spcAft>
            </a:pPr>
            <a:fld id="{A7AC6A3A-EAD2-4BF9-87F0-5F45240CACF2}" type="slidenum">
              <a:rPr lang="en-US" altLang="en-US">
                <a:cs typeface="Arial" panose="020B0604020202020204" pitchFamily="34" charset="0"/>
              </a:rPr>
              <a:pPr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20887026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2CA52D25-E98C-4BF2-AFBC-BE39D762CC77}" type="datetime1">
              <a:rPr lang="en-US"/>
              <a:pPr>
                <a:defRPr/>
              </a:pPr>
              <a:t>7/31/2026</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pPr fontAlgn="base">
              <a:spcBef>
                <a:spcPct val="0"/>
              </a:spcBef>
              <a:spcAft>
                <a:spcPct val="0"/>
              </a:spcAft>
              <a:defRPr/>
            </a:pPr>
            <a:endParaRPr lang="en-US">
              <a:cs typeface="Arial" panose="020B0604020202020204" pitchFamily="34" charset="0"/>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fontAlgn="base">
              <a:spcBef>
                <a:spcPct val="0"/>
              </a:spcBef>
              <a:spcAft>
                <a:spcPct val="0"/>
              </a:spcAft>
            </a:pPr>
            <a:fld id="{B0FE67ED-7C27-4F51-B597-2A9937D0EF7B}" type="slidenum">
              <a:rPr lang="en-US" altLang="en-US">
                <a:cs typeface="Arial" panose="020B0604020202020204" pitchFamily="34" charset="0"/>
              </a:rPr>
              <a:pPr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5578109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pPr>
              <a:defRPr/>
            </a:pPr>
            <a:fld id="{D54ADD01-0C8F-4D13-A003-59A3523865EE}" type="datetime1">
              <a:rPr lang="en-US" smtClean="0"/>
              <a:pPr>
                <a:defRPr/>
              </a:pPr>
              <a:t>7/31/2026</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fontAlgn="base">
              <a:spcBef>
                <a:spcPct val="0"/>
              </a:spcBef>
              <a:spcAft>
                <a:spcPct val="0"/>
              </a:spcAft>
              <a:defRPr/>
            </a:pPr>
            <a:endParaRPr lang="en-US">
              <a:cs typeface="Arial" panose="020B0604020202020204" pitchFamily="34" charset="0"/>
            </a:endParaRPr>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pPr fontAlgn="base">
              <a:spcBef>
                <a:spcPct val="0"/>
              </a:spcBef>
              <a:spcAft>
                <a:spcPct val="0"/>
              </a:spcAft>
            </a:pPr>
            <a:fld id="{A7AC6A3A-EAD2-4BF9-87F0-5F45240CACF2}" type="slidenum">
              <a:rPr lang="en-US" altLang="en-US" smtClean="0">
                <a:cs typeface="Arial" panose="020B0604020202020204" pitchFamily="34" charset="0"/>
              </a:rPr>
              <a:pPr fontAlgn="base">
                <a:spcBef>
                  <a:spcPct val="0"/>
                </a:spcBef>
                <a:spcAft>
                  <a:spcPct val="0"/>
                </a:spcAft>
              </a:pPr>
              <a:t>‹#›</a:t>
            </a:fld>
            <a:endParaRPr lang="en-US" altLang="en-US">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hd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hyperlink" Target="http://labor.idaho.gov/dnn/idahocareerinformation.aspx?AspxAutoDetectCookieSupport=1" TargetMode="External"/><Relationship Id="rId2" Type="http://schemas.openxmlformats.org/officeDocument/2006/relationships/notesSlide" Target="../notesSlides/notesSlide13.xml"/><Relationship Id="rId1" Type="http://schemas.openxmlformats.org/officeDocument/2006/relationships/slideLayout" Target="../slideLayouts/slideLayout26.xml"/><Relationship Id="rId6" Type="http://schemas.openxmlformats.org/officeDocument/2006/relationships/image" Target="../media/image10.jpeg"/><Relationship Id="rId5" Type="http://schemas.openxmlformats.org/officeDocument/2006/relationships/hyperlink" Target="http://www.google.com/url?sa=i&amp;rct=j&amp;q=&amp;esrc=s&amp;source=images&amp;cd=&amp;cad=rja&amp;uact=8&amp;ved=0ahUKEwjk_pG6lPnPAhUT1WMKHUTmCOAQjRwIBw&amp;url=http://www.economicmodeling.com/2012/02/07/making-a-key-distinction-real-time-lmi-traditional-labor-market-data/&amp;bvm=bv.136593572,d.cGw&amp;psig=AFQjCNE1ed-m-3Bn82AaF_lsh6q4rmWr8A&amp;ust=1477594985298709" TargetMode="External"/><Relationship Id="rId4" Type="http://schemas.openxmlformats.org/officeDocument/2006/relationships/hyperlink" Target="http://www.thecareerindex.com/dsp_intro.cfm"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26.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i4uJWzrfTQAhUU-mMKHa1aBr0QjRwIBw&amp;url=http://www.clipartpanda.com/categories/clipart-stars&amp;psig=AFQjCNE84JZUnkRmL8r-gIoi37O7mA9Mkw&amp;ust=1481827935835854" TargetMode="External"/><Relationship Id="rId2" Type="http://schemas.openxmlformats.org/officeDocument/2006/relationships/notesSlide" Target="../notesSlides/notesSlide22.xml"/><Relationship Id="rId1" Type="http://schemas.openxmlformats.org/officeDocument/2006/relationships/slideLayout" Target="../slideLayouts/slideLayout25.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iS58b9-PjPAhWExFQKHXlOAc0QjRwIBw&amp;url=http://homeschoolcpa.com/board-turnover-may-mean-the-purpose-of-the-homeschool-group-could-change/&amp;psig=AFQjCNGQELAzBFV5zMTPpLFvQp0FUhVyKg&amp;ust=1477587593001779" TargetMode="External"/><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icmNPJ-fjPAhWpq1QKHUqBBywQjRwIBw&amp;url=http://selfdeterminationtheory.org/call-for-self-determination-theory-faculty/&amp;psig=AFQjCNGHotddEdPiiz0MPMQxrRnR5eJZsg&amp;ust=1477587679619887" TargetMode="External"/><Relationship Id="rId2" Type="http://schemas.openxmlformats.org/officeDocument/2006/relationships/notesSlide" Target="../notesSlides/notesSlide5.xml"/><Relationship Id="rId1" Type="http://schemas.openxmlformats.org/officeDocument/2006/relationships/slideLayout" Target="../slideLayouts/slideLayout26.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200" b="1" dirty="0"/>
              <a:t>Idaho Division of Vocational Rehabilitation</a:t>
            </a:r>
          </a:p>
        </p:txBody>
      </p:sp>
      <p:sp>
        <p:nvSpPr>
          <p:cNvPr id="3" name="Subtitle 2"/>
          <p:cNvSpPr>
            <a:spLocks noGrp="1"/>
          </p:cNvSpPr>
          <p:nvPr>
            <p:ph type="subTitle" idx="1"/>
          </p:nvPr>
        </p:nvSpPr>
        <p:spPr/>
        <p:txBody>
          <a:bodyPr/>
          <a:lstStyle/>
          <a:p>
            <a:r>
              <a:rPr lang="en-US" dirty="0"/>
              <a:t>Career Counseling Presentation</a:t>
            </a:r>
          </a:p>
          <a:p>
            <a:r>
              <a:rPr lang="en-US" dirty="0"/>
              <a:t>WIOA Section 511 Subminimum Project</a:t>
            </a:r>
          </a:p>
        </p:txBody>
      </p:sp>
      <p:pic>
        <p:nvPicPr>
          <p:cNvPr id="11266" name="Picture 2" descr="Idaho DVR's logo, which is a big bakc and white VR above the name Idaho Division of Vocational Rehabilitation" title="Footer on slid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450" y="5043380"/>
            <a:ext cx="1597025" cy="1343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911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ltLang="en-US" b="1"/>
              <a:t>What Are My Strengths?</a:t>
            </a:r>
          </a:p>
        </p:txBody>
      </p:sp>
      <p:sp>
        <p:nvSpPr>
          <p:cNvPr id="22531" name="Content Placeholder 2"/>
          <p:cNvSpPr>
            <a:spLocks noGrp="1"/>
          </p:cNvSpPr>
          <p:nvPr>
            <p:ph idx="1"/>
          </p:nvPr>
        </p:nvSpPr>
        <p:spPr/>
        <p:txBody>
          <a:bodyPr/>
          <a:lstStyle/>
          <a:p>
            <a:pPr>
              <a:buFontTx/>
              <a:buNone/>
            </a:pPr>
            <a:r>
              <a:rPr lang="en-US" altLang="en-US" dirty="0"/>
              <a:t>	Suppose the owner of a restaurant needs someone to wash dishes at his restaurant.</a:t>
            </a:r>
          </a:p>
          <a:p>
            <a:pPr>
              <a:buFont typeface="Arial" panose="020B0604020202020204" pitchFamily="34" charset="0"/>
              <a:buNone/>
            </a:pPr>
            <a:r>
              <a:rPr lang="en-US" altLang="en-US" sz="1000" dirty="0"/>
              <a:t>	</a:t>
            </a:r>
          </a:p>
          <a:p>
            <a:pPr>
              <a:buFont typeface="Arial" panose="020B0604020202020204" pitchFamily="34" charset="0"/>
              <a:buNone/>
            </a:pPr>
            <a:r>
              <a:rPr lang="en-US" altLang="en-US" dirty="0"/>
              <a:t>	He says that he’ll hire the person who has the best strengths or skills for that job.</a:t>
            </a:r>
            <a:endParaRPr lang="en-US" altLang="en-US" sz="1400" dirty="0"/>
          </a:p>
          <a:p>
            <a:pPr>
              <a:buFont typeface="Arial" panose="020B0604020202020204" pitchFamily="34" charset="0"/>
              <a:buNone/>
            </a:pPr>
            <a:r>
              <a:rPr lang="en-US" altLang="en-US" sz="1000" dirty="0"/>
              <a:t>	</a:t>
            </a:r>
          </a:p>
          <a:p>
            <a:pPr>
              <a:buFont typeface="Arial" panose="020B0604020202020204" pitchFamily="34" charset="0"/>
              <a:buNone/>
            </a:pPr>
            <a:r>
              <a:rPr lang="en-US" altLang="en-US" dirty="0"/>
              <a:t>	What would you tell the owner about your strengths? What strengths would be important for you to have on this job? </a:t>
            </a:r>
          </a:p>
          <a:p>
            <a:endParaRPr lang="en-US" altLang="en-US" dirty="0"/>
          </a:p>
        </p:txBody>
      </p:sp>
      <p:sp>
        <p:nvSpPr>
          <p:cNvPr id="6" name="Slide Number Placeholder 5"/>
          <p:cNvSpPr>
            <a:spLocks noGrp="1"/>
          </p:cNvSpPr>
          <p:nvPr>
            <p:ph type="sldNum" sz="quarter" idx="12"/>
          </p:nvPr>
        </p:nvSpPr>
        <p:spPr/>
        <p:txBody>
          <a:bodyPr/>
          <a:lstStyle>
            <a:lvl1pPr eaLnBrk="0" hangingPunct="0">
              <a:defRPr sz="2400">
                <a:solidFill>
                  <a:schemeClr val="tx1"/>
                </a:solidFill>
                <a:latin typeface="Calibri" panose="020F0502020204030204" pitchFamily="34" charset="0"/>
                <a:cs typeface="Arial" panose="020B0604020202020204" pitchFamily="34" charset="0"/>
              </a:defRPr>
            </a:lvl1pPr>
            <a:lvl2pPr marL="742950" indent="-285750" eaLnBrk="0" hangingPunct="0">
              <a:defRPr sz="2400">
                <a:solidFill>
                  <a:schemeClr val="tx1"/>
                </a:solidFill>
                <a:latin typeface="Calibri" panose="020F0502020204030204" pitchFamily="34" charset="0"/>
                <a:cs typeface="Arial" panose="020B0604020202020204" pitchFamily="34" charset="0"/>
              </a:defRPr>
            </a:lvl2pPr>
            <a:lvl3pPr marL="1143000" indent="-228600" eaLnBrk="0" hangingPunct="0">
              <a:defRPr sz="2400">
                <a:solidFill>
                  <a:schemeClr val="tx1"/>
                </a:solidFill>
                <a:latin typeface="Calibri" panose="020F0502020204030204" pitchFamily="34" charset="0"/>
                <a:cs typeface="Arial" panose="020B0604020202020204" pitchFamily="34" charset="0"/>
              </a:defRPr>
            </a:lvl3pPr>
            <a:lvl4pPr marL="1600200" indent="-228600" eaLnBrk="0" hangingPunct="0">
              <a:defRPr sz="2400">
                <a:solidFill>
                  <a:schemeClr val="tx1"/>
                </a:solidFill>
                <a:latin typeface="Calibri" panose="020F0502020204030204" pitchFamily="34" charset="0"/>
                <a:cs typeface="Arial" panose="020B0604020202020204" pitchFamily="34" charset="0"/>
              </a:defRPr>
            </a:lvl4pPr>
            <a:lvl5pPr marL="2057400" indent="-228600" eaLnBrk="0" hangingPunct="0">
              <a:defRPr sz="24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9pPr>
          </a:lstStyle>
          <a:p>
            <a:pPr eaLnBrk="1" hangingPunct="1"/>
            <a:fld id="{687FE024-6A72-48E5-BA70-79FB8AE02B88}" type="slidenum">
              <a:rPr lang="en-US" altLang="en-US" sz="1200">
                <a:solidFill>
                  <a:srgbClr val="898989"/>
                </a:solidFill>
              </a:rPr>
              <a:pPr eaLnBrk="1" hangingPunct="1"/>
              <a:t>10</a:t>
            </a:fld>
            <a:endParaRPr lang="en-US" altLang="en-US" sz="1200">
              <a:solidFill>
                <a:srgbClr val="898989"/>
              </a:solidFill>
            </a:endParaRPr>
          </a:p>
        </p:txBody>
      </p:sp>
      <p:pic>
        <p:nvPicPr>
          <p:cNvPr id="7170"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9900" y="4635500"/>
            <a:ext cx="2222500" cy="222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1945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Title 1"/>
          <p:cNvSpPr>
            <a:spLocks noGrp="1"/>
          </p:cNvSpPr>
          <p:nvPr>
            <p:ph type="title"/>
          </p:nvPr>
        </p:nvSpPr>
        <p:spPr/>
        <p:txBody>
          <a:bodyPr>
            <a:normAutofit fontScale="90000"/>
          </a:bodyPr>
          <a:lstStyle/>
          <a:p>
            <a:r>
              <a:rPr lang="en-US" altLang="en-US" sz="4000" b="1" dirty="0"/>
              <a:t>How do I Decide what Jobs are Right for me?</a:t>
            </a:r>
          </a:p>
        </p:txBody>
      </p:sp>
      <p:sp>
        <p:nvSpPr>
          <p:cNvPr id="61444" name="Content Placeholder 2"/>
          <p:cNvSpPr>
            <a:spLocks noGrp="1"/>
          </p:cNvSpPr>
          <p:nvPr>
            <p:ph idx="1"/>
          </p:nvPr>
        </p:nvSpPr>
        <p:spPr/>
        <p:txBody>
          <a:bodyPr/>
          <a:lstStyle/>
          <a:p>
            <a:r>
              <a:rPr lang="en-US" altLang="en-US" dirty="0"/>
              <a:t>Look for jobs that match your interests, strengths and preferences</a:t>
            </a:r>
          </a:p>
          <a:p>
            <a:endParaRPr lang="en-US" altLang="en-US" b="1" u="sng" dirty="0"/>
          </a:p>
          <a:p>
            <a:r>
              <a:rPr lang="en-US" altLang="en-US" b="1" u="sng" dirty="0"/>
              <a:t>RESEARCH</a:t>
            </a:r>
            <a:r>
              <a:rPr lang="en-US" altLang="en-US" dirty="0"/>
              <a:t>  information about your jobs of interest.</a:t>
            </a:r>
          </a:p>
          <a:p>
            <a:r>
              <a:rPr lang="en-US" altLang="en-US" b="1" u="sng" dirty="0"/>
              <a:t>TALK to someone</a:t>
            </a:r>
            <a:r>
              <a:rPr lang="en-US" altLang="en-US" b="1" dirty="0"/>
              <a:t> </a:t>
            </a:r>
            <a:r>
              <a:rPr lang="en-US" altLang="en-US" dirty="0"/>
              <a:t>who does that job.</a:t>
            </a:r>
          </a:p>
          <a:p>
            <a:r>
              <a:rPr lang="en-US" altLang="en-US" b="1" u="sng" dirty="0"/>
              <a:t>VISIT the workplace</a:t>
            </a:r>
            <a:r>
              <a:rPr lang="en-US" altLang="en-US" b="1" dirty="0"/>
              <a:t> </a:t>
            </a:r>
            <a:r>
              <a:rPr lang="en-US" altLang="en-US" dirty="0"/>
              <a:t>of that job.</a:t>
            </a:r>
          </a:p>
          <a:p>
            <a:r>
              <a:rPr lang="en-US" altLang="en-US" b="1" u="sng" dirty="0"/>
              <a:t>VOLUNTEER to get some experience</a:t>
            </a:r>
            <a:r>
              <a:rPr lang="en-US" altLang="en-US" dirty="0"/>
              <a:t> related to that job.</a:t>
            </a:r>
          </a:p>
          <a:p>
            <a:pPr>
              <a:buFont typeface="Arial" panose="020B0604020202020204" pitchFamily="34" charset="0"/>
              <a:buNone/>
            </a:pPr>
            <a:endParaRPr lang="en-US" altLang="en-US" dirty="0"/>
          </a:p>
        </p:txBody>
      </p:sp>
      <p:sp>
        <p:nvSpPr>
          <p:cNvPr id="7" name="Slide Number Placeholder 5"/>
          <p:cNvSpPr>
            <a:spLocks noGrp="1"/>
          </p:cNvSpPr>
          <p:nvPr>
            <p:ph type="sldNum" sz="quarter" idx="12"/>
          </p:nvPr>
        </p:nvSpPr>
        <p:spPr/>
        <p:txBody>
          <a:bodyPr/>
          <a:lstStyle>
            <a:lvl1pPr eaLnBrk="0" hangingPunct="0">
              <a:defRPr sz="2400">
                <a:solidFill>
                  <a:schemeClr val="tx1"/>
                </a:solidFill>
                <a:latin typeface="Calibri" panose="020F0502020204030204" pitchFamily="34" charset="0"/>
                <a:cs typeface="Arial" panose="020B0604020202020204" pitchFamily="34" charset="0"/>
              </a:defRPr>
            </a:lvl1pPr>
            <a:lvl2pPr marL="742950" indent="-285750" eaLnBrk="0" hangingPunct="0">
              <a:defRPr sz="2400">
                <a:solidFill>
                  <a:schemeClr val="tx1"/>
                </a:solidFill>
                <a:latin typeface="Calibri" panose="020F0502020204030204" pitchFamily="34" charset="0"/>
                <a:cs typeface="Arial" panose="020B0604020202020204" pitchFamily="34" charset="0"/>
              </a:defRPr>
            </a:lvl2pPr>
            <a:lvl3pPr marL="1143000" indent="-228600" eaLnBrk="0" hangingPunct="0">
              <a:defRPr sz="2400">
                <a:solidFill>
                  <a:schemeClr val="tx1"/>
                </a:solidFill>
                <a:latin typeface="Calibri" panose="020F0502020204030204" pitchFamily="34" charset="0"/>
                <a:cs typeface="Arial" panose="020B0604020202020204" pitchFamily="34" charset="0"/>
              </a:defRPr>
            </a:lvl3pPr>
            <a:lvl4pPr marL="1600200" indent="-228600" eaLnBrk="0" hangingPunct="0">
              <a:defRPr sz="2400">
                <a:solidFill>
                  <a:schemeClr val="tx1"/>
                </a:solidFill>
                <a:latin typeface="Calibri" panose="020F0502020204030204" pitchFamily="34" charset="0"/>
                <a:cs typeface="Arial" panose="020B0604020202020204" pitchFamily="34" charset="0"/>
              </a:defRPr>
            </a:lvl4pPr>
            <a:lvl5pPr marL="2057400" indent="-228600" eaLnBrk="0" hangingPunct="0">
              <a:defRPr sz="24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9pPr>
          </a:lstStyle>
          <a:p>
            <a:pPr eaLnBrk="1" hangingPunct="1"/>
            <a:fld id="{C50A4BEC-4C32-453A-A695-C3EB1D0FCD5D}" type="slidenum">
              <a:rPr lang="en-US" altLang="en-US" sz="1200">
                <a:solidFill>
                  <a:srgbClr val="898989"/>
                </a:solidFill>
              </a:rPr>
              <a:pPr eaLnBrk="1" hangingPunct="1"/>
              <a:t>11</a:t>
            </a:fld>
            <a:endParaRPr lang="en-US" altLang="en-US" sz="1200">
              <a:solidFill>
                <a:srgbClr val="898989"/>
              </a:solidFill>
            </a:endParaRPr>
          </a:p>
        </p:txBody>
      </p:sp>
      <p:sp>
        <p:nvSpPr>
          <p:cNvPr id="61445" name="Slide Number Placeholder 4">
            <a:extLst>
              <a:ext uri="{C183D7F6-B498-43B3-948B-1728B52AA6E4}">
                <adec:decorative xmlns:adec="http://schemas.microsoft.com/office/drawing/2017/decorative" val="1"/>
              </a:ext>
            </a:extLst>
          </p:cNvPr>
          <p:cNvSpPr txBox="1">
            <a:spLocks noGrp="1"/>
          </p:cNvSpPr>
          <p:nvPr/>
        </p:nvSpPr>
        <p:spPr bwMode="auto">
          <a:xfrm>
            <a:off x="6057900" y="6356352"/>
            <a:ext cx="1600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fontAlgn="base" hangingPunct="1">
              <a:spcBef>
                <a:spcPct val="0"/>
              </a:spcBef>
              <a:spcAft>
                <a:spcPct val="0"/>
              </a:spcAft>
              <a:buFontTx/>
              <a:buNone/>
            </a:pPr>
            <a:fld id="{4519483B-91DB-4E6A-B27C-87B816FAA8BE}" type="slidenum">
              <a:rPr lang="en-US" altLang="en-US" sz="1200">
                <a:solidFill>
                  <a:srgbClr val="898989"/>
                </a:solidFill>
                <a:cs typeface="Arial" panose="020B0604020202020204" pitchFamily="34" charset="0"/>
              </a:rPr>
              <a:pPr algn="r" eaLnBrk="1" fontAlgn="base" hangingPunct="1">
                <a:spcBef>
                  <a:spcPct val="0"/>
                </a:spcBef>
                <a:spcAft>
                  <a:spcPct val="0"/>
                </a:spcAft>
                <a:buFontTx/>
                <a:buNone/>
              </a:pPr>
              <a:t>11</a:t>
            </a:fld>
            <a:endParaRPr lang="en-US" altLang="en-US" sz="1200">
              <a:solidFill>
                <a:srgbClr val="898989"/>
              </a:solidFill>
              <a:cs typeface="Arial" panose="020B0604020202020204" pitchFamily="34" charset="0"/>
            </a:endParaRPr>
          </a:p>
        </p:txBody>
      </p:sp>
      <p:pic>
        <p:nvPicPr>
          <p:cNvPr id="1026"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3924" y="4800021"/>
            <a:ext cx="4216916" cy="17992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3288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Finding the right job</a:t>
            </a:r>
          </a:p>
        </p:txBody>
      </p:sp>
      <p:sp>
        <p:nvSpPr>
          <p:cNvPr id="3" name="Text Placeholder 2"/>
          <p:cNvSpPr>
            <a:spLocks noGrp="1"/>
          </p:cNvSpPr>
          <p:nvPr>
            <p:ph type="body" idx="1"/>
          </p:nvPr>
        </p:nvSpPr>
        <p:spPr/>
        <p:txBody>
          <a:bodyPr/>
          <a:lstStyle/>
          <a:p>
            <a:r>
              <a:rPr lang="en-US" dirty="0"/>
              <a:t>For you.</a:t>
            </a:r>
          </a:p>
        </p:txBody>
      </p:sp>
      <p:sp>
        <p:nvSpPr>
          <p:cNvPr id="5" name="Slide Number Placeholder 4"/>
          <p:cNvSpPr>
            <a:spLocks noGrp="1"/>
          </p:cNvSpPr>
          <p:nvPr>
            <p:ph type="sldNum" sz="quarter" idx="12"/>
          </p:nvPr>
        </p:nvSpPr>
        <p:spPr/>
        <p:txBody>
          <a:bodyPr/>
          <a:lstStyle/>
          <a:p>
            <a:fld id="{AE1ECBAD-D72F-461C-936E-C37268611EEB}" type="slidenum">
              <a:rPr lang="en-US" smtClean="0"/>
              <a:t>12</a:t>
            </a:fld>
            <a:endParaRPr lang="en-US"/>
          </a:p>
        </p:txBody>
      </p:sp>
    </p:spTree>
    <p:extLst>
      <p:ext uri="{BB962C8B-B14F-4D97-AF65-F5344CB8AC3E}">
        <p14:creationId xmlns:p14="http://schemas.microsoft.com/office/powerpoint/2010/main" val="2521019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Labor Market Information: Helping you Understand Different Jobs</a:t>
            </a:r>
          </a:p>
        </p:txBody>
      </p:sp>
      <p:sp>
        <p:nvSpPr>
          <p:cNvPr id="3" name="Content Placeholder 2"/>
          <p:cNvSpPr>
            <a:spLocks noGrp="1"/>
          </p:cNvSpPr>
          <p:nvPr>
            <p:ph idx="1"/>
          </p:nvPr>
        </p:nvSpPr>
        <p:spPr/>
        <p:txBody>
          <a:bodyPr>
            <a:normAutofit/>
          </a:bodyPr>
          <a:lstStyle/>
          <a:p>
            <a:r>
              <a:rPr lang="en-US" dirty="0"/>
              <a:t>Another way you can make informed choices about where you want to work is to look at labor market information or LMI. Below are a couple of different sources of LMI.</a:t>
            </a:r>
          </a:p>
          <a:p>
            <a:r>
              <a:rPr lang="en-US" dirty="0">
                <a:hlinkClick r:id="rId3"/>
              </a:rPr>
              <a:t>Idaho Career Information System</a:t>
            </a:r>
            <a:endParaRPr lang="en-US" dirty="0"/>
          </a:p>
          <a:p>
            <a:r>
              <a:rPr lang="en-US" dirty="0">
                <a:hlinkClick r:id="rId4"/>
              </a:rPr>
              <a:t>The Career Index - Plus (beta)</a:t>
            </a:r>
            <a:endParaRPr lang="en-US" dirty="0"/>
          </a:p>
        </p:txBody>
      </p:sp>
      <p:sp>
        <p:nvSpPr>
          <p:cNvPr id="5" name="Slide Number Placeholder 4"/>
          <p:cNvSpPr>
            <a:spLocks noGrp="1"/>
          </p:cNvSpPr>
          <p:nvPr>
            <p:ph type="sldNum" sz="quarter" idx="12"/>
          </p:nvPr>
        </p:nvSpPr>
        <p:spPr/>
        <p:txBody>
          <a:bodyPr/>
          <a:lstStyle/>
          <a:p>
            <a:fld id="{3F29A929-EB9B-49FB-ADFC-32A130E65B4A}" type="slidenum">
              <a:rPr lang="en-US" altLang="en-US" smtClean="0"/>
              <a:pPr/>
              <a:t>13</a:t>
            </a:fld>
            <a:endParaRPr lang="en-US" altLang="en-US"/>
          </a:p>
        </p:txBody>
      </p:sp>
      <p:pic>
        <p:nvPicPr>
          <p:cNvPr id="12290" name="Picture 2">
            <a:hlinkClick r:id="rId5"/>
            <a:extLs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40300" y="3705224"/>
            <a:ext cx="4203700" cy="315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0919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5"/>
          <p:cNvSpPr>
            <a:spLocks noGrp="1"/>
          </p:cNvSpPr>
          <p:nvPr>
            <p:ph type="title"/>
          </p:nvPr>
        </p:nvSpPr>
        <p:spPr/>
        <p:txBody>
          <a:bodyPr>
            <a:normAutofit/>
          </a:bodyPr>
          <a:lstStyle/>
          <a:p>
            <a:r>
              <a:rPr lang="en-US" altLang="en-US" b="1" dirty="0"/>
              <a:t>Career Exploration Activity</a:t>
            </a:r>
          </a:p>
        </p:txBody>
      </p:sp>
      <p:sp>
        <p:nvSpPr>
          <p:cNvPr id="15363" name="Content Placeholder 7"/>
          <p:cNvSpPr>
            <a:spLocks noGrp="1"/>
          </p:cNvSpPr>
          <p:nvPr>
            <p:ph sz="half" idx="2"/>
          </p:nvPr>
        </p:nvSpPr>
        <p:spPr>
          <a:xfrm>
            <a:off x="4572000" y="1600202"/>
            <a:ext cx="3028950" cy="4525963"/>
          </a:xfrm>
        </p:spPr>
        <p:txBody>
          <a:bodyPr/>
          <a:lstStyle/>
          <a:p>
            <a:pPr marL="0" indent="0" eaLnBrk="1" hangingPunct="1">
              <a:buNone/>
            </a:pPr>
            <a:r>
              <a:rPr lang="en-US" altLang="en-US" b="1" dirty="0"/>
              <a:t>Name:</a:t>
            </a:r>
            <a:endParaRPr lang="en-US" altLang="en-US" dirty="0"/>
          </a:p>
          <a:p>
            <a:pPr marL="0" indent="0" eaLnBrk="1" hangingPunct="1">
              <a:buNone/>
            </a:pPr>
            <a:r>
              <a:rPr lang="en-US" altLang="en-US" b="1" dirty="0"/>
              <a:t>My dream job would be:</a:t>
            </a:r>
            <a:endParaRPr lang="en-US" altLang="en-US" dirty="0"/>
          </a:p>
          <a:p>
            <a:pPr marL="0" indent="0" eaLnBrk="1" hangingPunct="1">
              <a:buNone/>
            </a:pPr>
            <a:r>
              <a:rPr lang="en-US" altLang="en-US" b="1" dirty="0"/>
              <a:t>My next job might be:</a:t>
            </a:r>
            <a:endParaRPr lang="en-US" altLang="en-US" dirty="0"/>
          </a:p>
          <a:p>
            <a:pPr marL="0" indent="0" eaLnBrk="1" hangingPunct="1">
              <a:buNone/>
            </a:pPr>
            <a:r>
              <a:rPr lang="en-US" altLang="en-US" b="1" dirty="0"/>
              <a:t>My Strengths:</a:t>
            </a:r>
            <a:endParaRPr lang="en-US" altLang="en-US" dirty="0"/>
          </a:p>
          <a:p>
            <a:pPr marL="0" indent="0">
              <a:buNone/>
            </a:pPr>
            <a:endParaRPr lang="en-US" altLang="en-US" dirty="0"/>
          </a:p>
        </p:txBody>
      </p:sp>
      <p:sp>
        <p:nvSpPr>
          <p:cNvPr id="5" name="Slide Number Placeholder 4"/>
          <p:cNvSpPr>
            <a:spLocks noGrp="1"/>
          </p:cNvSpPr>
          <p:nvPr>
            <p:ph type="sldNum" sz="quarter" idx="12"/>
          </p:nvPr>
        </p:nvSpPr>
        <p:spPr/>
        <p:txBody>
          <a:bodyPr/>
          <a:lstStyle>
            <a:lvl1pPr eaLnBrk="0" hangingPunct="0">
              <a:defRPr sz="2400">
                <a:solidFill>
                  <a:schemeClr val="tx1"/>
                </a:solidFill>
                <a:latin typeface="Calibri" panose="020F0502020204030204" pitchFamily="34" charset="0"/>
                <a:cs typeface="Arial" panose="020B0604020202020204" pitchFamily="34" charset="0"/>
              </a:defRPr>
            </a:lvl1pPr>
            <a:lvl2pPr marL="742950" indent="-285750" eaLnBrk="0" hangingPunct="0">
              <a:defRPr sz="2400">
                <a:solidFill>
                  <a:schemeClr val="tx1"/>
                </a:solidFill>
                <a:latin typeface="Calibri" panose="020F0502020204030204" pitchFamily="34" charset="0"/>
                <a:cs typeface="Arial" panose="020B0604020202020204" pitchFamily="34" charset="0"/>
              </a:defRPr>
            </a:lvl2pPr>
            <a:lvl3pPr marL="1143000" indent="-228600" eaLnBrk="0" hangingPunct="0">
              <a:defRPr sz="2400">
                <a:solidFill>
                  <a:schemeClr val="tx1"/>
                </a:solidFill>
                <a:latin typeface="Calibri" panose="020F0502020204030204" pitchFamily="34" charset="0"/>
                <a:cs typeface="Arial" panose="020B0604020202020204" pitchFamily="34" charset="0"/>
              </a:defRPr>
            </a:lvl3pPr>
            <a:lvl4pPr marL="1600200" indent="-228600" eaLnBrk="0" hangingPunct="0">
              <a:defRPr sz="2400">
                <a:solidFill>
                  <a:schemeClr val="tx1"/>
                </a:solidFill>
                <a:latin typeface="Calibri" panose="020F0502020204030204" pitchFamily="34" charset="0"/>
                <a:cs typeface="Arial" panose="020B0604020202020204" pitchFamily="34" charset="0"/>
              </a:defRPr>
            </a:lvl4pPr>
            <a:lvl5pPr marL="2057400" indent="-228600" eaLnBrk="0" hangingPunct="0">
              <a:defRPr sz="24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9pPr>
          </a:lstStyle>
          <a:p>
            <a:pPr eaLnBrk="1" hangingPunct="1"/>
            <a:fld id="{2608B998-5678-43E2-BDB8-1EB774CEC82B}" type="slidenum">
              <a:rPr lang="en-US" altLang="en-US" sz="1200">
                <a:solidFill>
                  <a:srgbClr val="898989"/>
                </a:solidFill>
              </a:rPr>
              <a:pPr eaLnBrk="1" hangingPunct="1"/>
              <a:t>14</a:t>
            </a:fld>
            <a:endParaRPr lang="en-US" altLang="en-US" sz="1200">
              <a:solidFill>
                <a:srgbClr val="898989"/>
              </a:solidFill>
            </a:endParaRPr>
          </a:p>
        </p:txBody>
      </p:sp>
      <p:sp>
        <p:nvSpPr>
          <p:cNvPr id="2" name="Content Placeholder 1"/>
          <p:cNvSpPr>
            <a:spLocks noGrp="1"/>
          </p:cNvSpPr>
          <p:nvPr>
            <p:ph sz="half" idx="1"/>
          </p:nvPr>
        </p:nvSpPr>
        <p:spPr/>
        <p:txBody>
          <a:bodyPr/>
          <a:lstStyle/>
          <a:p>
            <a:endParaRPr lang="en-US"/>
          </a:p>
        </p:txBody>
      </p:sp>
      <p:pic>
        <p:nvPicPr>
          <p:cNvPr id="10242" name="Picture 2" descr="A street sign that says, &quot;Dream Job, Exit Only.&quot;" title="Picture on slid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78573"/>
            <a:ext cx="4089400" cy="2905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28278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Bridging the gap</a:t>
            </a:r>
          </a:p>
        </p:txBody>
      </p:sp>
      <p:sp>
        <p:nvSpPr>
          <p:cNvPr id="3" name="Text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2"/>
          </p:nvPr>
        </p:nvSpPr>
        <p:spPr/>
        <p:txBody>
          <a:bodyPr/>
          <a:lstStyle/>
          <a:p>
            <a:fld id="{AE1ECBAD-D72F-461C-936E-C37268611EEB}" type="slidenum">
              <a:rPr lang="en-US" smtClean="0"/>
              <a:t>15</a:t>
            </a:fld>
            <a:endParaRPr lang="en-US"/>
          </a:p>
        </p:txBody>
      </p:sp>
    </p:spTree>
    <p:extLst>
      <p:ext uri="{BB962C8B-B14F-4D97-AF65-F5344CB8AC3E}">
        <p14:creationId xmlns:p14="http://schemas.microsoft.com/office/powerpoint/2010/main" val="38051033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4578"/>
            <a:ext cx="8229600" cy="1143000"/>
          </a:xfrm>
        </p:spPr>
        <p:txBody>
          <a:bodyPr/>
          <a:lstStyle/>
          <a:p>
            <a:r>
              <a:rPr lang="en-US" b="1" dirty="0"/>
              <a:t>The Importance of Soft Skills</a:t>
            </a:r>
          </a:p>
        </p:txBody>
      </p:sp>
      <p:sp>
        <p:nvSpPr>
          <p:cNvPr id="3" name="Content Placeholder 2"/>
          <p:cNvSpPr>
            <a:spLocks noGrp="1"/>
          </p:cNvSpPr>
          <p:nvPr>
            <p:ph idx="1"/>
          </p:nvPr>
        </p:nvSpPr>
        <p:spPr/>
        <p:txBody>
          <a:bodyPr/>
          <a:lstStyle/>
          <a:p>
            <a:r>
              <a:rPr lang="en-US" dirty="0"/>
              <a:t>What are soft skills?</a:t>
            </a:r>
          </a:p>
          <a:p>
            <a:pPr lvl="1"/>
            <a:endParaRPr lang="en-US" dirty="0"/>
          </a:p>
          <a:p>
            <a:r>
              <a:rPr lang="en-US" dirty="0"/>
              <a:t>They include:</a:t>
            </a:r>
          </a:p>
          <a:p>
            <a:r>
              <a:rPr lang="en-US" dirty="0"/>
              <a:t>The ability to get along with others on the job (teamwork)</a:t>
            </a:r>
          </a:p>
          <a:p>
            <a:r>
              <a:rPr lang="en-US" dirty="0"/>
              <a:t>The ability to accept feedback from your supervisor</a:t>
            </a:r>
          </a:p>
          <a:p>
            <a:r>
              <a:rPr lang="en-US" dirty="0"/>
              <a:t>Showing up for work every day and on time and looking good</a:t>
            </a:r>
          </a:p>
          <a:p>
            <a:r>
              <a:rPr lang="en-US" dirty="0"/>
              <a:t>How you handle stress</a:t>
            </a:r>
          </a:p>
          <a:p>
            <a:endParaRPr lang="en-US" dirty="0"/>
          </a:p>
        </p:txBody>
      </p:sp>
      <p:sp>
        <p:nvSpPr>
          <p:cNvPr id="5" name="Slide Number Placeholder 4"/>
          <p:cNvSpPr>
            <a:spLocks noGrp="1"/>
          </p:cNvSpPr>
          <p:nvPr>
            <p:ph type="sldNum" sz="quarter" idx="12"/>
          </p:nvPr>
        </p:nvSpPr>
        <p:spPr/>
        <p:txBody>
          <a:bodyPr/>
          <a:lstStyle/>
          <a:p>
            <a:fld id="{D1A13057-D24D-4BF0-8E1C-74847A5A21B5}" type="slidenum">
              <a:rPr lang="en-US" altLang="en-US" smtClean="0"/>
              <a:pPr/>
              <a:t>16</a:t>
            </a:fld>
            <a:endParaRPr lang="en-US" altLang="en-US"/>
          </a:p>
        </p:txBody>
      </p:sp>
      <p:pic>
        <p:nvPicPr>
          <p:cNvPr id="1027" name="Picture 3">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8600" y="4301067"/>
            <a:ext cx="3835400" cy="25569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07250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VR can help on the job</a:t>
            </a:r>
          </a:p>
        </p:txBody>
      </p:sp>
      <p:sp>
        <p:nvSpPr>
          <p:cNvPr id="3" name="Content Placeholder 2"/>
          <p:cNvSpPr>
            <a:spLocks noGrp="1"/>
          </p:cNvSpPr>
          <p:nvPr>
            <p:ph idx="1"/>
          </p:nvPr>
        </p:nvSpPr>
        <p:spPr/>
        <p:txBody>
          <a:bodyPr/>
          <a:lstStyle/>
          <a:p>
            <a:r>
              <a:rPr lang="en-US" dirty="0"/>
              <a:t>For people who need it, VR can help with a job coach to help you on a new job.  </a:t>
            </a:r>
          </a:p>
          <a:p>
            <a:r>
              <a:rPr lang="en-US" dirty="0"/>
              <a:t>Another way VR can help are through accommodations on the job, which is any change in the way things are usually done to help a person do the job.</a:t>
            </a:r>
          </a:p>
        </p:txBody>
      </p:sp>
      <p:sp>
        <p:nvSpPr>
          <p:cNvPr id="5" name="Slide Number Placeholder 4"/>
          <p:cNvSpPr>
            <a:spLocks noGrp="1"/>
          </p:cNvSpPr>
          <p:nvPr>
            <p:ph type="sldNum" sz="quarter" idx="12"/>
          </p:nvPr>
        </p:nvSpPr>
        <p:spPr/>
        <p:txBody>
          <a:bodyPr/>
          <a:lstStyle/>
          <a:p>
            <a:fld id="{3F29A929-EB9B-49FB-ADFC-32A130E65B4A}" type="slidenum">
              <a:rPr lang="en-US" altLang="en-US" smtClean="0"/>
              <a:pPr/>
              <a:t>17</a:t>
            </a:fld>
            <a:endParaRPr lang="en-US" altLang="en-US"/>
          </a:p>
        </p:txBody>
      </p:sp>
      <p:pic>
        <p:nvPicPr>
          <p:cNvPr id="13314"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195" y="3624564"/>
            <a:ext cx="5117083" cy="334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12547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Types of Job Accommodations</a:t>
            </a:r>
          </a:p>
        </p:txBody>
      </p:sp>
      <p:sp>
        <p:nvSpPr>
          <p:cNvPr id="3" name="Content Placeholder 2"/>
          <p:cNvSpPr>
            <a:spLocks noGrp="1"/>
          </p:cNvSpPr>
          <p:nvPr>
            <p:ph idx="1"/>
          </p:nvPr>
        </p:nvSpPr>
        <p:spPr/>
        <p:txBody>
          <a:bodyPr/>
          <a:lstStyle/>
          <a:p>
            <a:r>
              <a:rPr lang="en-US" dirty="0"/>
              <a:t>Modifying a work schedule</a:t>
            </a:r>
          </a:p>
          <a:p>
            <a:r>
              <a:rPr lang="en-US" dirty="0"/>
              <a:t>Providing a reader or interpreter</a:t>
            </a:r>
          </a:p>
          <a:p>
            <a:r>
              <a:rPr lang="en-US" dirty="0"/>
              <a:t>Using large print for written materials</a:t>
            </a:r>
          </a:p>
          <a:p>
            <a:r>
              <a:rPr lang="en-US" dirty="0"/>
              <a:t>Assistive technology:</a:t>
            </a:r>
          </a:p>
        </p:txBody>
      </p:sp>
      <p:sp>
        <p:nvSpPr>
          <p:cNvPr id="5" name="Slide Number Placeholder 4"/>
          <p:cNvSpPr>
            <a:spLocks noGrp="1"/>
          </p:cNvSpPr>
          <p:nvPr>
            <p:ph type="sldNum" sz="quarter" idx="12"/>
          </p:nvPr>
        </p:nvSpPr>
        <p:spPr/>
        <p:txBody>
          <a:bodyPr/>
          <a:lstStyle/>
          <a:p>
            <a:fld id="{3F29A929-EB9B-49FB-ADFC-32A130E65B4A}" type="slidenum">
              <a:rPr lang="en-US" altLang="en-US" smtClean="0"/>
              <a:pPr/>
              <a:t>18</a:t>
            </a:fld>
            <a:endParaRPr lang="en-US" altLang="en-US"/>
          </a:p>
        </p:txBody>
      </p:sp>
      <p:pic>
        <p:nvPicPr>
          <p:cNvPr id="7"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2939" y="3864308"/>
            <a:ext cx="1685925" cy="22479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9311" y="3864308"/>
            <a:ext cx="2200275" cy="1924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2537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p:txBody>
          <a:bodyPr>
            <a:normAutofit fontScale="90000"/>
          </a:bodyPr>
          <a:lstStyle/>
          <a:p>
            <a:r>
              <a:rPr lang="en-US" altLang="en-US" sz="4000" b="1" dirty="0"/>
              <a:t>People You </a:t>
            </a:r>
            <a:r>
              <a:rPr lang="en-US" altLang="en-US" b="1" dirty="0"/>
              <a:t>K</a:t>
            </a:r>
            <a:r>
              <a:rPr lang="en-US" altLang="en-US" sz="4000" b="1" dirty="0"/>
              <a:t>now:</a:t>
            </a:r>
            <a:br>
              <a:rPr lang="en-US" altLang="en-US" sz="4000" b="1" dirty="0"/>
            </a:br>
            <a:r>
              <a:rPr lang="en-US" altLang="en-US" sz="4000" b="1" dirty="0"/>
              <a:t>Your Support Network</a:t>
            </a:r>
          </a:p>
        </p:txBody>
      </p:sp>
      <p:sp>
        <p:nvSpPr>
          <p:cNvPr id="88067" name="Content Placeholder 2"/>
          <p:cNvSpPr>
            <a:spLocks noGrp="1"/>
          </p:cNvSpPr>
          <p:nvPr>
            <p:ph idx="1"/>
          </p:nvPr>
        </p:nvSpPr>
        <p:spPr/>
        <p:txBody>
          <a:bodyPr>
            <a:normAutofit/>
          </a:bodyPr>
          <a:lstStyle/>
          <a:p>
            <a:r>
              <a:rPr lang="en-US" altLang="en-US" sz="2800" dirty="0"/>
              <a:t>People, such as…..</a:t>
            </a:r>
          </a:p>
          <a:p>
            <a:r>
              <a:rPr lang="en-US" altLang="en-US" sz="2800" dirty="0"/>
              <a:t>Family/neighbors</a:t>
            </a:r>
          </a:p>
          <a:p>
            <a:r>
              <a:rPr lang="en-US" altLang="en-US" sz="2800" dirty="0"/>
              <a:t>Guardian </a:t>
            </a:r>
          </a:p>
          <a:p>
            <a:r>
              <a:rPr lang="en-US" altLang="en-US" sz="2800" dirty="0"/>
              <a:t>Friends</a:t>
            </a:r>
          </a:p>
          <a:p>
            <a:r>
              <a:rPr lang="en-US" altLang="en-US" sz="2800" dirty="0"/>
              <a:t>Teachers/guidance counselor</a:t>
            </a:r>
          </a:p>
          <a:p>
            <a:r>
              <a:rPr lang="en-US" altLang="en-US" sz="2800" dirty="0"/>
              <a:t>VR Counselor</a:t>
            </a:r>
          </a:p>
          <a:p>
            <a:r>
              <a:rPr lang="en-US" altLang="en-US" sz="2800" dirty="0"/>
              <a:t>People in your community, clubs, church, etc.</a:t>
            </a:r>
            <a:r>
              <a:rPr lang="en-US" altLang="en-US" dirty="0"/>
              <a:t> </a:t>
            </a:r>
          </a:p>
          <a:p>
            <a:r>
              <a:rPr lang="en-US" altLang="en-US" sz="2800" dirty="0"/>
              <a:t>They can help you find and keep a job</a:t>
            </a:r>
          </a:p>
          <a:p>
            <a:pPr marL="457200" lvl="1" indent="0">
              <a:buNone/>
            </a:pPr>
            <a:endParaRPr lang="en-US" altLang="en-US" dirty="0"/>
          </a:p>
          <a:p>
            <a:pPr marL="0" indent="0">
              <a:buNone/>
            </a:pPr>
            <a:endParaRPr lang="en-US" altLang="en-US" dirty="0"/>
          </a:p>
        </p:txBody>
      </p:sp>
      <p:sp>
        <p:nvSpPr>
          <p:cNvPr id="6" name="Slide Number Placeholder 5"/>
          <p:cNvSpPr>
            <a:spLocks noGrp="1"/>
          </p:cNvSpPr>
          <p:nvPr>
            <p:ph type="sldNum" sz="quarter" idx="12"/>
          </p:nvPr>
        </p:nvSpPr>
        <p:spPr/>
        <p:txBody>
          <a:bodyPr/>
          <a:lstStyle>
            <a:lvl1pPr eaLnBrk="0" hangingPunct="0">
              <a:defRPr sz="2400">
                <a:solidFill>
                  <a:schemeClr val="tx1"/>
                </a:solidFill>
                <a:latin typeface="Calibri" panose="020F0502020204030204" pitchFamily="34" charset="0"/>
                <a:cs typeface="Arial" panose="020B0604020202020204" pitchFamily="34" charset="0"/>
              </a:defRPr>
            </a:lvl1pPr>
            <a:lvl2pPr marL="742950" indent="-285750" eaLnBrk="0" hangingPunct="0">
              <a:defRPr sz="2400">
                <a:solidFill>
                  <a:schemeClr val="tx1"/>
                </a:solidFill>
                <a:latin typeface="Calibri" panose="020F0502020204030204" pitchFamily="34" charset="0"/>
                <a:cs typeface="Arial" panose="020B0604020202020204" pitchFamily="34" charset="0"/>
              </a:defRPr>
            </a:lvl2pPr>
            <a:lvl3pPr marL="1143000" indent="-228600" eaLnBrk="0" hangingPunct="0">
              <a:defRPr sz="2400">
                <a:solidFill>
                  <a:schemeClr val="tx1"/>
                </a:solidFill>
                <a:latin typeface="Calibri" panose="020F0502020204030204" pitchFamily="34" charset="0"/>
                <a:cs typeface="Arial" panose="020B0604020202020204" pitchFamily="34" charset="0"/>
              </a:defRPr>
            </a:lvl3pPr>
            <a:lvl4pPr marL="1600200" indent="-228600" eaLnBrk="0" hangingPunct="0">
              <a:defRPr sz="2400">
                <a:solidFill>
                  <a:schemeClr val="tx1"/>
                </a:solidFill>
                <a:latin typeface="Calibri" panose="020F0502020204030204" pitchFamily="34" charset="0"/>
                <a:cs typeface="Arial" panose="020B0604020202020204" pitchFamily="34" charset="0"/>
              </a:defRPr>
            </a:lvl4pPr>
            <a:lvl5pPr marL="2057400" indent="-228600" eaLnBrk="0" hangingPunct="0">
              <a:defRPr sz="24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9pPr>
          </a:lstStyle>
          <a:p>
            <a:pPr eaLnBrk="1" hangingPunct="1"/>
            <a:fld id="{597A2816-72BB-44D0-A141-AFB80A868B82}" type="slidenum">
              <a:rPr lang="en-US" altLang="en-US" sz="1200">
                <a:solidFill>
                  <a:srgbClr val="898989"/>
                </a:solidFill>
              </a:rPr>
              <a:pPr eaLnBrk="1" hangingPunct="1"/>
              <a:t>19</a:t>
            </a:fld>
            <a:endParaRPr lang="en-US" altLang="en-US" sz="1200">
              <a:solidFill>
                <a:srgbClr val="898989"/>
              </a:solidFill>
            </a:endParaRPr>
          </a:p>
        </p:txBody>
      </p:sp>
      <p:pic>
        <p:nvPicPr>
          <p:cNvPr id="9218"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568" y="1524109"/>
            <a:ext cx="2725737" cy="2897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8678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Why are we here?</a:t>
            </a:r>
          </a:p>
        </p:txBody>
      </p:sp>
      <p:sp>
        <p:nvSpPr>
          <p:cNvPr id="3" name="Content Placeholder 2"/>
          <p:cNvSpPr>
            <a:spLocks noGrp="1"/>
          </p:cNvSpPr>
          <p:nvPr>
            <p:ph idx="1"/>
          </p:nvPr>
        </p:nvSpPr>
        <p:spPr/>
        <p:txBody>
          <a:bodyPr>
            <a:normAutofit/>
          </a:bodyPr>
          <a:lstStyle/>
          <a:p>
            <a:r>
              <a:rPr lang="en-US" dirty="0"/>
              <a:t>A new law requires us to come out and give information to everyone across Idaho who is working for less than minimum wage.</a:t>
            </a:r>
          </a:p>
          <a:p>
            <a:r>
              <a:rPr lang="en-US" dirty="0"/>
              <a:t>This information is about the choices you have, and help that is available to find work in the community that pays at least minimum wage. </a:t>
            </a:r>
          </a:p>
          <a:p>
            <a:r>
              <a:rPr lang="en-US" dirty="0"/>
              <a:t>Part of the information is in this presentation today.  Also, we will give you more to take with you that you can look at on your own or with your family or friends about how to prepare for and get a job in the community if you choose to.</a:t>
            </a:r>
          </a:p>
          <a:p>
            <a:endParaRPr lang="en-US" dirty="0"/>
          </a:p>
        </p:txBody>
      </p:sp>
      <p:sp>
        <p:nvSpPr>
          <p:cNvPr id="5" name="Slide Number Placeholder 4"/>
          <p:cNvSpPr>
            <a:spLocks noGrp="1"/>
          </p:cNvSpPr>
          <p:nvPr>
            <p:ph type="sldNum" sz="quarter" idx="12"/>
          </p:nvPr>
        </p:nvSpPr>
        <p:spPr/>
        <p:txBody>
          <a:bodyPr/>
          <a:lstStyle/>
          <a:p>
            <a:fld id="{D1A13057-D24D-4BF0-8E1C-74847A5A21B5}" type="slidenum">
              <a:rPr lang="en-US" altLang="en-US" smtClean="0"/>
              <a:pPr/>
              <a:t>2</a:t>
            </a:fld>
            <a:endParaRPr lang="en-US" altLang="en-US"/>
          </a:p>
        </p:txBody>
      </p:sp>
    </p:spTree>
    <p:extLst>
      <p:ext uri="{BB962C8B-B14F-4D97-AF65-F5344CB8AC3E}">
        <p14:creationId xmlns:p14="http://schemas.microsoft.com/office/powerpoint/2010/main" val="36740611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Now?</a:t>
            </a:r>
          </a:p>
        </p:txBody>
      </p:sp>
      <p:sp>
        <p:nvSpPr>
          <p:cNvPr id="3" name="Text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2"/>
          </p:nvPr>
        </p:nvSpPr>
        <p:spPr/>
        <p:txBody>
          <a:bodyPr/>
          <a:lstStyle/>
          <a:p>
            <a:fld id="{AE1ECBAD-D72F-461C-936E-C37268611EEB}" type="slidenum">
              <a:rPr lang="en-US" smtClean="0"/>
              <a:t>20</a:t>
            </a:fld>
            <a:endParaRPr lang="en-US"/>
          </a:p>
        </p:txBody>
      </p:sp>
    </p:spTree>
    <p:extLst>
      <p:ext uri="{BB962C8B-B14F-4D97-AF65-F5344CB8AC3E}">
        <p14:creationId xmlns:p14="http://schemas.microsoft.com/office/powerpoint/2010/main" val="42339189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Where do you go from here?</a:t>
            </a:r>
          </a:p>
        </p:txBody>
      </p:sp>
      <p:sp>
        <p:nvSpPr>
          <p:cNvPr id="3" name="Content Placeholder 2"/>
          <p:cNvSpPr>
            <a:spLocks noGrp="1"/>
          </p:cNvSpPr>
          <p:nvPr>
            <p:ph idx="1"/>
          </p:nvPr>
        </p:nvSpPr>
        <p:spPr/>
        <p:txBody>
          <a:bodyPr/>
          <a:lstStyle/>
          <a:p>
            <a:r>
              <a:rPr lang="en-US" dirty="0"/>
              <a:t>If you like where you are, you don’t have to do anything more…However:</a:t>
            </a:r>
          </a:p>
          <a:p>
            <a:endParaRPr lang="en-US" dirty="0"/>
          </a:p>
          <a:p>
            <a:pPr lvl="1"/>
            <a:r>
              <a:rPr lang="en-US" dirty="0"/>
              <a:t>If you want help finding a different job, you can apply for IDVR services</a:t>
            </a:r>
          </a:p>
          <a:p>
            <a:pPr lvl="1"/>
            <a:r>
              <a:rPr lang="en-US" dirty="0"/>
              <a:t>IDVR will write a plan with you to help ensure that you have what you need to be successful on the job</a:t>
            </a:r>
          </a:p>
          <a:p>
            <a:pPr lvl="1"/>
            <a:r>
              <a:rPr lang="en-US" dirty="0"/>
              <a:t>We will help you with training and job search basics and provide you with support on the job</a:t>
            </a:r>
          </a:p>
          <a:p>
            <a:pPr lvl="1"/>
            <a:r>
              <a:rPr lang="en-US" dirty="0"/>
              <a:t>Your packet includes information on other agencies that can help you find competitive employment in the community as well</a:t>
            </a:r>
          </a:p>
        </p:txBody>
      </p:sp>
      <p:sp>
        <p:nvSpPr>
          <p:cNvPr id="5" name="Slide Number Placeholder 4"/>
          <p:cNvSpPr>
            <a:spLocks noGrp="1"/>
          </p:cNvSpPr>
          <p:nvPr>
            <p:ph type="sldNum" sz="quarter" idx="12"/>
          </p:nvPr>
        </p:nvSpPr>
        <p:spPr/>
        <p:txBody>
          <a:bodyPr/>
          <a:lstStyle/>
          <a:p>
            <a:fld id="{3F29A929-EB9B-49FB-ADFC-32A130E65B4A}" type="slidenum">
              <a:rPr lang="en-US" altLang="en-US" smtClean="0"/>
              <a:pPr/>
              <a:t>21</a:t>
            </a:fld>
            <a:endParaRPr lang="en-US" altLang="en-US"/>
          </a:p>
        </p:txBody>
      </p:sp>
    </p:spTree>
    <p:extLst>
      <p:ext uri="{BB962C8B-B14F-4D97-AF65-F5344CB8AC3E}">
        <p14:creationId xmlns:p14="http://schemas.microsoft.com/office/powerpoint/2010/main" val="1949691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sz="6000" dirty="0"/>
              <a:t>Congratulations</a:t>
            </a:r>
          </a:p>
        </p:txBody>
      </p:sp>
      <p:sp>
        <p:nvSpPr>
          <p:cNvPr id="7" name="Subtitle 6"/>
          <p:cNvSpPr>
            <a:spLocks noGrp="1"/>
          </p:cNvSpPr>
          <p:nvPr>
            <p:ph type="subTitle" idx="1"/>
          </p:nvPr>
        </p:nvSpPr>
        <p:spPr/>
        <p:txBody>
          <a:bodyPr>
            <a:normAutofit fontScale="85000" lnSpcReduction="20000"/>
          </a:bodyPr>
          <a:lstStyle/>
          <a:p>
            <a:r>
              <a:rPr lang="en-US" dirty="0"/>
              <a:t>Finish Completing Verification Forms at this time.  Congratulations.  You have completed the Career Counseling session!</a:t>
            </a:r>
          </a:p>
          <a:p>
            <a:endParaRPr lang="en-US" dirty="0"/>
          </a:p>
          <a:p>
            <a:r>
              <a:rPr lang="en-US" dirty="0"/>
              <a:t>Please make sure all participants have an Information and Referral Packet</a:t>
            </a:r>
          </a:p>
        </p:txBody>
      </p:sp>
      <p:sp>
        <p:nvSpPr>
          <p:cNvPr id="5" name="Slide Number Placeholder 4"/>
          <p:cNvSpPr>
            <a:spLocks noGrp="1"/>
          </p:cNvSpPr>
          <p:nvPr>
            <p:ph type="sldNum" sz="quarter" idx="12"/>
          </p:nvPr>
        </p:nvSpPr>
        <p:spPr/>
        <p:txBody>
          <a:bodyPr/>
          <a:lstStyle/>
          <a:p>
            <a:fld id="{3F29A929-EB9B-49FB-ADFC-32A130E65B4A}" type="slidenum">
              <a:rPr lang="en-US" altLang="en-US" smtClean="0"/>
              <a:pPr/>
              <a:t>22</a:t>
            </a:fld>
            <a:endParaRPr lang="en-US" altLang="en-US"/>
          </a:p>
        </p:txBody>
      </p:sp>
      <p:pic>
        <p:nvPicPr>
          <p:cNvPr id="2052" name="Picture 4" descr="Image result for star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2872" y="392113"/>
            <a:ext cx="2343150" cy="1952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79568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Thanks!</a:t>
            </a:r>
          </a:p>
        </p:txBody>
      </p:sp>
      <p:sp>
        <p:nvSpPr>
          <p:cNvPr id="3" name="Content Placeholder 2"/>
          <p:cNvSpPr>
            <a:spLocks noGrp="1"/>
          </p:cNvSpPr>
          <p:nvPr>
            <p:ph idx="1"/>
          </p:nvPr>
        </p:nvSpPr>
        <p:spPr/>
        <p:txBody>
          <a:bodyPr/>
          <a:lstStyle/>
          <a:p>
            <a:r>
              <a:rPr lang="en-US" dirty="0"/>
              <a:t>Thanks for participating in today’s session.</a:t>
            </a:r>
          </a:p>
          <a:p>
            <a:r>
              <a:rPr lang="en-US" dirty="0"/>
              <a:t>This content, and the content found in the Information and Referral packets has been developed, in part, with materials provided by the </a:t>
            </a:r>
            <a:r>
              <a:rPr lang="en-US" b="1" dirty="0"/>
              <a:t>Maine Division of Vocational Rehabilitation</a:t>
            </a:r>
            <a:r>
              <a:rPr lang="en-US" dirty="0"/>
              <a:t> and </a:t>
            </a:r>
            <a:r>
              <a:rPr lang="en-US" b="1" dirty="0"/>
              <a:t>California Department of Rehabilitation</a:t>
            </a:r>
            <a:r>
              <a:rPr lang="en-US" dirty="0"/>
              <a:t>.  IDVR would like to thank these agencies for their effort and willingness to share their work.  </a:t>
            </a:r>
          </a:p>
          <a:p>
            <a:r>
              <a:rPr lang="en-US" dirty="0"/>
              <a:t>We would also like to thank the </a:t>
            </a:r>
            <a:r>
              <a:rPr lang="en-US" b="1" dirty="0"/>
              <a:t>WINTAC</a:t>
            </a:r>
            <a:r>
              <a:rPr lang="en-US" dirty="0"/>
              <a:t> for their invaluable assistance in developing these materials.</a:t>
            </a:r>
          </a:p>
        </p:txBody>
      </p:sp>
      <p:sp>
        <p:nvSpPr>
          <p:cNvPr id="5" name="Slide Number Placeholder 4"/>
          <p:cNvSpPr>
            <a:spLocks noGrp="1"/>
          </p:cNvSpPr>
          <p:nvPr>
            <p:ph type="sldNum" sz="quarter" idx="12"/>
          </p:nvPr>
        </p:nvSpPr>
        <p:spPr/>
        <p:txBody>
          <a:bodyPr/>
          <a:lstStyle/>
          <a:p>
            <a:fld id="{3F29A929-EB9B-49FB-ADFC-32A130E65B4A}" type="slidenum">
              <a:rPr lang="en-US" altLang="en-US" smtClean="0"/>
              <a:pPr/>
              <a:t>23</a:t>
            </a:fld>
            <a:endParaRPr lang="en-US" altLang="en-US"/>
          </a:p>
        </p:txBody>
      </p:sp>
    </p:spTree>
    <p:extLst>
      <p:ext uri="{BB962C8B-B14F-4D97-AF65-F5344CB8AC3E}">
        <p14:creationId xmlns:p14="http://schemas.microsoft.com/office/powerpoint/2010/main" val="2282937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Title 1"/>
          <p:cNvSpPr>
            <a:spLocks noGrp="1"/>
          </p:cNvSpPr>
          <p:nvPr>
            <p:ph type="title"/>
          </p:nvPr>
        </p:nvSpPr>
        <p:spPr>
          <a:xfrm>
            <a:off x="2363787" y="427038"/>
            <a:ext cx="4572000" cy="1143000"/>
          </a:xfrm>
        </p:spPr>
        <p:txBody>
          <a:bodyPr>
            <a:normAutofit fontScale="90000"/>
          </a:bodyPr>
          <a:lstStyle/>
          <a:p>
            <a:r>
              <a:rPr lang="en-US" altLang="en-US" b="1" dirty="0"/>
              <a:t>Group Confidentiality</a:t>
            </a:r>
          </a:p>
        </p:txBody>
      </p:sp>
      <p:sp>
        <p:nvSpPr>
          <p:cNvPr id="11269" name="Content Placeholder 2"/>
          <p:cNvSpPr>
            <a:spLocks noGrp="1"/>
          </p:cNvSpPr>
          <p:nvPr>
            <p:ph idx="1"/>
          </p:nvPr>
        </p:nvSpPr>
        <p:spPr/>
        <p:txBody>
          <a:bodyPr>
            <a:normAutofit lnSpcReduction="10000"/>
          </a:bodyPr>
          <a:lstStyle/>
          <a:p>
            <a:r>
              <a:rPr lang="en-US" altLang="en-US" sz="2800" dirty="0"/>
              <a:t>As a member of this group, we ask that you respect each other’s privacy and keep what is said during the meeting </a:t>
            </a:r>
            <a:r>
              <a:rPr lang="en-US" altLang="en-US" sz="2800" u="sng" dirty="0"/>
              <a:t>confidential.</a:t>
            </a:r>
          </a:p>
          <a:p>
            <a:r>
              <a:rPr lang="en-US" altLang="en-US" sz="2800" dirty="0"/>
              <a:t>We encourage you to share your experiences during the meeting, but we ask that you not discuss what is said </a:t>
            </a:r>
            <a:r>
              <a:rPr lang="en-US" altLang="en-US" sz="2800" i="1" dirty="0"/>
              <a:t>by others</a:t>
            </a:r>
            <a:r>
              <a:rPr lang="en-US" altLang="en-US" sz="2800" dirty="0"/>
              <a:t> outside of the meeting.</a:t>
            </a:r>
          </a:p>
          <a:p>
            <a:r>
              <a:rPr lang="en-US" altLang="en-US" sz="2800" dirty="0"/>
              <a:t>We can’t guarantee that everything that is shared within the meeting will stay in the room, so please share only what you are comfortable talking about.</a:t>
            </a:r>
          </a:p>
        </p:txBody>
      </p:sp>
      <p:sp>
        <p:nvSpPr>
          <p:cNvPr id="9" name="Slide Number Placeholder 5"/>
          <p:cNvSpPr>
            <a:spLocks noGrp="1"/>
          </p:cNvSpPr>
          <p:nvPr>
            <p:ph type="sldNum" sz="quarter" idx="12"/>
          </p:nvPr>
        </p:nvSpPr>
        <p:spPr/>
        <p:txBody>
          <a:bodyPr/>
          <a:lstStyle>
            <a:lvl1pPr eaLnBrk="0" hangingPunct="0">
              <a:defRPr sz="2400">
                <a:solidFill>
                  <a:schemeClr val="tx1"/>
                </a:solidFill>
                <a:latin typeface="Calibri" panose="020F0502020204030204" pitchFamily="34" charset="0"/>
                <a:cs typeface="Arial" panose="020B0604020202020204" pitchFamily="34" charset="0"/>
              </a:defRPr>
            </a:lvl1pPr>
            <a:lvl2pPr marL="742950" indent="-285750" eaLnBrk="0" hangingPunct="0">
              <a:defRPr sz="2400">
                <a:solidFill>
                  <a:schemeClr val="tx1"/>
                </a:solidFill>
                <a:latin typeface="Calibri" panose="020F0502020204030204" pitchFamily="34" charset="0"/>
                <a:cs typeface="Arial" panose="020B0604020202020204" pitchFamily="34" charset="0"/>
              </a:defRPr>
            </a:lvl2pPr>
            <a:lvl3pPr marL="1143000" indent="-228600" eaLnBrk="0" hangingPunct="0">
              <a:defRPr sz="2400">
                <a:solidFill>
                  <a:schemeClr val="tx1"/>
                </a:solidFill>
                <a:latin typeface="Calibri" panose="020F0502020204030204" pitchFamily="34" charset="0"/>
                <a:cs typeface="Arial" panose="020B0604020202020204" pitchFamily="34" charset="0"/>
              </a:defRPr>
            </a:lvl3pPr>
            <a:lvl4pPr marL="1600200" indent="-228600" eaLnBrk="0" hangingPunct="0">
              <a:defRPr sz="2400">
                <a:solidFill>
                  <a:schemeClr val="tx1"/>
                </a:solidFill>
                <a:latin typeface="Calibri" panose="020F0502020204030204" pitchFamily="34" charset="0"/>
                <a:cs typeface="Arial" panose="020B0604020202020204" pitchFamily="34" charset="0"/>
              </a:defRPr>
            </a:lvl4pPr>
            <a:lvl5pPr marL="2057400" indent="-228600" eaLnBrk="0" hangingPunct="0">
              <a:defRPr sz="24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9pPr>
          </a:lstStyle>
          <a:p>
            <a:pPr eaLnBrk="1" hangingPunct="1"/>
            <a:fld id="{9A764C28-EF36-4408-9115-DB8735A8B8D6}" type="slidenum">
              <a:rPr lang="en-US" altLang="en-US" sz="1200">
                <a:solidFill>
                  <a:srgbClr val="898989"/>
                </a:solidFill>
              </a:rPr>
              <a:pPr eaLnBrk="1" hangingPunct="1"/>
              <a:t>3</a:t>
            </a:fld>
            <a:endParaRPr lang="en-US" altLang="en-US" sz="1200">
              <a:solidFill>
                <a:srgbClr val="898989"/>
              </a:solidFill>
            </a:endParaRPr>
          </a:p>
        </p:txBody>
      </p:sp>
      <p:sp>
        <p:nvSpPr>
          <p:cNvPr id="11267" name="Slide Number Placeholder 5">
            <a:extLst>
              <a:ext uri="{C183D7F6-B498-43B3-948B-1728B52AA6E4}">
                <adec:decorative xmlns:adec="http://schemas.microsoft.com/office/drawing/2017/decorative" val="1"/>
              </a:ext>
            </a:extLst>
          </p:cNvPr>
          <p:cNvSpPr txBox="1">
            <a:spLocks noGrp="1"/>
          </p:cNvSpPr>
          <p:nvPr/>
        </p:nvSpPr>
        <p:spPr bwMode="auto">
          <a:xfrm>
            <a:off x="6057900" y="6356352"/>
            <a:ext cx="1600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fontAlgn="base" hangingPunct="1">
              <a:spcBef>
                <a:spcPct val="0"/>
              </a:spcBef>
              <a:spcAft>
                <a:spcPct val="0"/>
              </a:spcAft>
              <a:buFontTx/>
              <a:buNone/>
            </a:pPr>
            <a:fld id="{81B61901-232F-4AC8-8CCA-871C87F0DD17}" type="slidenum">
              <a:rPr lang="en-US" altLang="en-US" sz="1200">
                <a:solidFill>
                  <a:srgbClr val="898989"/>
                </a:solidFill>
                <a:cs typeface="Arial" panose="020B0604020202020204" pitchFamily="34" charset="0"/>
              </a:rPr>
              <a:pPr algn="r" eaLnBrk="1" fontAlgn="base" hangingPunct="1">
                <a:spcBef>
                  <a:spcPct val="0"/>
                </a:spcBef>
                <a:spcAft>
                  <a:spcPct val="0"/>
                </a:spcAft>
                <a:buFontTx/>
                <a:buNone/>
              </a:pPr>
              <a:t>3</a:t>
            </a:fld>
            <a:endParaRPr lang="en-US" altLang="en-US" sz="1200">
              <a:solidFill>
                <a:srgbClr val="898989"/>
              </a:solidFill>
              <a:cs typeface="Arial" panose="020B0604020202020204" pitchFamily="34" charset="0"/>
            </a:endParaRPr>
          </a:p>
        </p:txBody>
      </p:sp>
      <p:sp>
        <p:nvSpPr>
          <p:cNvPr id="11271" name="Slide Number Placeholder 5">
            <a:extLst>
              <a:ext uri="{C183D7F6-B498-43B3-948B-1728B52AA6E4}">
                <adec:decorative xmlns:adec="http://schemas.microsoft.com/office/drawing/2017/decorative" val="1"/>
              </a:ext>
            </a:extLst>
          </p:cNvPr>
          <p:cNvSpPr txBox="1">
            <a:spLocks noGrp="1"/>
          </p:cNvSpPr>
          <p:nvPr/>
        </p:nvSpPr>
        <p:spPr bwMode="auto">
          <a:xfrm>
            <a:off x="6057900" y="6356352"/>
            <a:ext cx="1600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fontAlgn="base" hangingPunct="1">
              <a:spcBef>
                <a:spcPct val="0"/>
              </a:spcBef>
              <a:spcAft>
                <a:spcPct val="0"/>
              </a:spcAft>
              <a:buFontTx/>
              <a:buNone/>
            </a:pPr>
            <a:fld id="{D48F7B55-DA53-4D44-B249-5B058DBC706B}" type="slidenum">
              <a:rPr lang="en-US" altLang="en-US" sz="1200">
                <a:solidFill>
                  <a:srgbClr val="898989"/>
                </a:solidFill>
                <a:cs typeface="Arial" panose="020B0604020202020204" pitchFamily="34" charset="0"/>
              </a:rPr>
              <a:pPr algn="r" eaLnBrk="1" fontAlgn="base" hangingPunct="1">
                <a:spcBef>
                  <a:spcPct val="0"/>
                </a:spcBef>
                <a:spcAft>
                  <a:spcPct val="0"/>
                </a:spcAft>
                <a:buFontTx/>
                <a:buNone/>
              </a:pPr>
              <a:t>3</a:t>
            </a:fld>
            <a:endParaRPr lang="en-US" altLang="en-US" sz="1200">
              <a:solidFill>
                <a:srgbClr val="898989"/>
              </a:solidFill>
              <a:cs typeface="Arial" panose="020B0604020202020204" pitchFamily="34" charset="0"/>
            </a:endParaRPr>
          </a:p>
        </p:txBody>
      </p:sp>
      <p:pic>
        <p:nvPicPr>
          <p:cNvPr id="2050" name="Picture 2">
            <a:hlinkClick r:id="rId3"/>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226" y="0"/>
            <a:ext cx="1755774" cy="1536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3310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hurdles</a:t>
            </a:r>
          </a:p>
        </p:txBody>
      </p:sp>
      <p:sp>
        <p:nvSpPr>
          <p:cNvPr id="3" name="Text Placeholder 2"/>
          <p:cNvSpPr>
            <a:spLocks noGrp="1"/>
          </p:cNvSpPr>
          <p:nvPr>
            <p:ph type="body" idx="1"/>
          </p:nvPr>
        </p:nvSpPr>
        <p:spPr/>
        <p:txBody>
          <a:bodyPr/>
          <a:lstStyle/>
          <a:p>
            <a:r>
              <a:rPr lang="en-US" dirty="0"/>
              <a:t>To seeking competitive employment </a:t>
            </a:r>
          </a:p>
        </p:txBody>
      </p:sp>
      <p:sp>
        <p:nvSpPr>
          <p:cNvPr id="5" name="Slide Number Placeholder 4"/>
          <p:cNvSpPr>
            <a:spLocks noGrp="1"/>
          </p:cNvSpPr>
          <p:nvPr>
            <p:ph type="sldNum" sz="quarter" idx="12"/>
          </p:nvPr>
        </p:nvSpPr>
        <p:spPr/>
        <p:txBody>
          <a:bodyPr/>
          <a:lstStyle/>
          <a:p>
            <a:fld id="{AE1ECBAD-D72F-461C-936E-C37268611EEB}" type="slidenum">
              <a:rPr lang="en-US" smtClean="0"/>
              <a:t>4</a:t>
            </a:fld>
            <a:endParaRPr lang="en-US"/>
          </a:p>
        </p:txBody>
      </p:sp>
    </p:spTree>
    <p:extLst>
      <p:ext uri="{BB962C8B-B14F-4D97-AF65-F5344CB8AC3E}">
        <p14:creationId xmlns:p14="http://schemas.microsoft.com/office/powerpoint/2010/main" val="2809540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What is Self-Advocacy and Self-Determination?</a:t>
            </a:r>
          </a:p>
        </p:txBody>
      </p:sp>
      <p:sp>
        <p:nvSpPr>
          <p:cNvPr id="3" name="Content Placeholder 2"/>
          <p:cNvSpPr>
            <a:spLocks noGrp="1"/>
          </p:cNvSpPr>
          <p:nvPr>
            <p:ph idx="1"/>
          </p:nvPr>
        </p:nvSpPr>
        <p:spPr/>
        <p:txBody>
          <a:bodyPr/>
          <a:lstStyle/>
          <a:p>
            <a:r>
              <a:rPr lang="en-US" sz="3200" dirty="0"/>
              <a:t>Making decisions about your own life</a:t>
            </a:r>
          </a:p>
          <a:p>
            <a:pPr lvl="0"/>
            <a:r>
              <a:rPr lang="en-US" sz="3200" dirty="0"/>
              <a:t>Making your voice heard</a:t>
            </a:r>
          </a:p>
          <a:p>
            <a:pPr lvl="0"/>
            <a:r>
              <a:rPr lang="en-US" sz="3200" dirty="0"/>
              <a:t>Choosing what job you want to do and where you want to do it</a:t>
            </a:r>
          </a:p>
          <a:p>
            <a:pPr lvl="0"/>
            <a:r>
              <a:rPr lang="en-US" sz="3200" dirty="0"/>
              <a:t>It involves making choices, asking for help when needed and setting goals for your life</a:t>
            </a:r>
          </a:p>
          <a:p>
            <a:pPr lvl="0"/>
            <a:endParaRPr lang="en-US" dirty="0"/>
          </a:p>
          <a:p>
            <a:pPr lvl="0"/>
            <a:endParaRPr lang="en-US" dirty="0"/>
          </a:p>
          <a:p>
            <a:endParaRPr lang="en-US" dirty="0"/>
          </a:p>
        </p:txBody>
      </p:sp>
      <p:sp>
        <p:nvSpPr>
          <p:cNvPr id="5" name="Slide Number Placeholder 4"/>
          <p:cNvSpPr>
            <a:spLocks noGrp="1"/>
          </p:cNvSpPr>
          <p:nvPr>
            <p:ph type="sldNum" sz="quarter" idx="12"/>
          </p:nvPr>
        </p:nvSpPr>
        <p:spPr/>
        <p:txBody>
          <a:bodyPr/>
          <a:lstStyle/>
          <a:p>
            <a:fld id="{D1A13057-D24D-4BF0-8E1C-74847A5A21B5}" type="slidenum">
              <a:rPr lang="en-US" altLang="en-US" smtClean="0"/>
              <a:pPr/>
              <a:t>5</a:t>
            </a:fld>
            <a:endParaRPr lang="en-US" altLang="en-US"/>
          </a:p>
        </p:txBody>
      </p:sp>
      <p:pic>
        <p:nvPicPr>
          <p:cNvPr id="3074" name="Picture 2">
            <a:hlinkClick r:id="rId3"/>
            <a:extLs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75487" y="4914123"/>
            <a:ext cx="2068513" cy="1943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8637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About my SSI?</a:t>
            </a:r>
          </a:p>
        </p:txBody>
      </p:sp>
      <p:sp>
        <p:nvSpPr>
          <p:cNvPr id="3" name="Content Placeholder 2"/>
          <p:cNvSpPr>
            <a:spLocks noGrp="1"/>
          </p:cNvSpPr>
          <p:nvPr>
            <p:ph idx="1"/>
          </p:nvPr>
        </p:nvSpPr>
        <p:spPr/>
        <p:txBody>
          <a:bodyPr>
            <a:normAutofit/>
          </a:bodyPr>
          <a:lstStyle/>
          <a:p>
            <a:r>
              <a:rPr lang="en-US" dirty="0"/>
              <a:t>Many people on SSI are worried about how a change in work will affect their SSI</a:t>
            </a:r>
          </a:p>
          <a:p>
            <a:r>
              <a:rPr lang="en-US" dirty="0"/>
              <a:t>There are supports called </a:t>
            </a:r>
            <a:r>
              <a:rPr lang="en-US" u="sng" dirty="0"/>
              <a:t>work incentives</a:t>
            </a:r>
            <a:r>
              <a:rPr lang="en-US" dirty="0"/>
              <a:t> that make sure that people on SSI or SSDI will not lose their benefits if they go to work in the community.</a:t>
            </a:r>
          </a:p>
          <a:p>
            <a:r>
              <a:rPr lang="en-US" dirty="0"/>
              <a:t>The truth is that working always means that you will make more money at the end of the month than if you didn’t work.</a:t>
            </a:r>
          </a:p>
          <a:p>
            <a:r>
              <a:rPr lang="en-US" dirty="0"/>
              <a:t>IDVR and other agencies can help you and your family or guardian understand more about work incentives if you want.</a:t>
            </a:r>
          </a:p>
        </p:txBody>
      </p:sp>
      <p:sp>
        <p:nvSpPr>
          <p:cNvPr id="5" name="Slide Number Placeholder 4"/>
          <p:cNvSpPr>
            <a:spLocks noGrp="1"/>
          </p:cNvSpPr>
          <p:nvPr>
            <p:ph type="sldNum" sz="quarter" idx="12"/>
          </p:nvPr>
        </p:nvSpPr>
        <p:spPr/>
        <p:txBody>
          <a:bodyPr/>
          <a:lstStyle/>
          <a:p>
            <a:fld id="{D1A13057-D24D-4BF0-8E1C-74847A5A21B5}" type="slidenum">
              <a:rPr lang="en-US" altLang="en-US" smtClean="0"/>
              <a:pPr/>
              <a:t>6</a:t>
            </a:fld>
            <a:endParaRPr lang="en-US" altLang="en-US"/>
          </a:p>
        </p:txBody>
      </p:sp>
      <p:pic>
        <p:nvPicPr>
          <p:cNvPr id="5122"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0512" y="5590372"/>
            <a:ext cx="4258065" cy="1267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2711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High Expectations</a:t>
            </a:r>
          </a:p>
        </p:txBody>
      </p:sp>
      <p:sp>
        <p:nvSpPr>
          <p:cNvPr id="3" name="Content Placeholder 2"/>
          <p:cNvSpPr>
            <a:spLocks noGrp="1"/>
          </p:cNvSpPr>
          <p:nvPr>
            <p:ph idx="1"/>
          </p:nvPr>
        </p:nvSpPr>
        <p:spPr/>
        <p:txBody>
          <a:bodyPr/>
          <a:lstStyle/>
          <a:p>
            <a:pPr lvl="0"/>
            <a:r>
              <a:rPr lang="en-US" sz="2800" dirty="0"/>
              <a:t>Have you had someone in your life expect a lot from you?</a:t>
            </a:r>
          </a:p>
          <a:p>
            <a:pPr lvl="0"/>
            <a:r>
              <a:rPr lang="en-US" sz="2800" dirty="0"/>
              <a:t>Have you ever accomplished something that you didn’t think you could at the start? </a:t>
            </a:r>
          </a:p>
          <a:p>
            <a:pPr lvl="1"/>
            <a:r>
              <a:rPr lang="en-US" sz="2800" dirty="0"/>
              <a:t>How did that make you feel?</a:t>
            </a:r>
          </a:p>
          <a:p>
            <a:pPr lvl="0"/>
            <a:r>
              <a:rPr lang="en-US" sz="2800" dirty="0"/>
              <a:t>High expectations can result in people accomplishing more</a:t>
            </a:r>
          </a:p>
          <a:p>
            <a:endParaRPr lang="en-US" dirty="0"/>
          </a:p>
        </p:txBody>
      </p:sp>
      <p:sp>
        <p:nvSpPr>
          <p:cNvPr id="5" name="Slide Number Placeholder 4"/>
          <p:cNvSpPr>
            <a:spLocks noGrp="1"/>
          </p:cNvSpPr>
          <p:nvPr>
            <p:ph type="sldNum" sz="quarter" idx="12"/>
          </p:nvPr>
        </p:nvSpPr>
        <p:spPr/>
        <p:txBody>
          <a:bodyPr/>
          <a:lstStyle/>
          <a:p>
            <a:fld id="{D1A13057-D24D-4BF0-8E1C-74847A5A21B5}" type="slidenum">
              <a:rPr lang="en-US" altLang="en-US" smtClean="0"/>
              <a:pPr/>
              <a:t>7</a:t>
            </a:fld>
            <a:endParaRPr lang="en-US" altLang="en-US"/>
          </a:p>
        </p:txBody>
      </p:sp>
      <p:pic>
        <p:nvPicPr>
          <p:cNvPr id="4098"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9200" y="4724400"/>
            <a:ext cx="2844800"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0528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Understanding you</a:t>
            </a:r>
          </a:p>
        </p:txBody>
      </p:sp>
      <p:sp>
        <p:nvSpPr>
          <p:cNvPr id="3" name="Text Placeholder 2"/>
          <p:cNvSpPr>
            <a:spLocks noGrp="1"/>
          </p:cNvSpPr>
          <p:nvPr>
            <p:ph type="body" idx="1"/>
          </p:nvPr>
        </p:nvSpPr>
        <p:spPr/>
        <p:txBody>
          <a:bodyPr/>
          <a:lstStyle/>
          <a:p>
            <a:r>
              <a:rPr lang="en-US" dirty="0"/>
              <a:t>It is important</a:t>
            </a:r>
          </a:p>
        </p:txBody>
      </p:sp>
      <p:sp>
        <p:nvSpPr>
          <p:cNvPr id="5" name="Slide Number Placeholder 4"/>
          <p:cNvSpPr>
            <a:spLocks noGrp="1"/>
          </p:cNvSpPr>
          <p:nvPr>
            <p:ph type="sldNum" sz="quarter" idx="12"/>
          </p:nvPr>
        </p:nvSpPr>
        <p:spPr/>
        <p:txBody>
          <a:bodyPr/>
          <a:lstStyle/>
          <a:p>
            <a:fld id="{AE1ECBAD-D72F-461C-936E-C37268611EEB}" type="slidenum">
              <a:rPr lang="en-US" smtClean="0"/>
              <a:t>8</a:t>
            </a:fld>
            <a:endParaRPr lang="en-US"/>
          </a:p>
        </p:txBody>
      </p:sp>
    </p:spTree>
    <p:extLst>
      <p:ext uri="{BB962C8B-B14F-4D97-AF65-F5344CB8AC3E}">
        <p14:creationId xmlns:p14="http://schemas.microsoft.com/office/powerpoint/2010/main" val="3103518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06400" y="220663"/>
            <a:ext cx="6172200" cy="1143000"/>
          </a:xfrm>
        </p:spPr>
        <p:txBody>
          <a:bodyPr>
            <a:normAutofit/>
          </a:bodyPr>
          <a:lstStyle/>
          <a:p>
            <a:r>
              <a:rPr lang="en-US" altLang="en-US" b="1" dirty="0"/>
              <a:t>“I Am Someone Who…..”</a:t>
            </a:r>
          </a:p>
        </p:txBody>
      </p:sp>
      <p:sp>
        <p:nvSpPr>
          <p:cNvPr id="17411" name="Content Placeholder 2"/>
          <p:cNvSpPr>
            <a:spLocks noGrp="1"/>
          </p:cNvSpPr>
          <p:nvPr>
            <p:ph idx="1"/>
          </p:nvPr>
        </p:nvSpPr>
        <p:spPr>
          <a:xfrm>
            <a:off x="736600" y="1152394"/>
            <a:ext cx="6337300" cy="5203958"/>
          </a:xfrm>
        </p:spPr>
        <p:txBody>
          <a:bodyPr>
            <a:normAutofit/>
          </a:bodyPr>
          <a:lstStyle/>
          <a:p>
            <a:r>
              <a:rPr lang="en-US" altLang="en-US" sz="2800" dirty="0"/>
              <a:t>Enjoys_________</a:t>
            </a:r>
          </a:p>
          <a:p>
            <a:r>
              <a:rPr lang="en-US" altLang="en-US" sz="2800" dirty="0"/>
              <a:t>Hopes to_______</a:t>
            </a:r>
          </a:p>
          <a:p>
            <a:r>
              <a:rPr lang="en-US" altLang="en-US" sz="2800" dirty="0"/>
              <a:t>Collects_______</a:t>
            </a:r>
          </a:p>
          <a:p>
            <a:r>
              <a:rPr lang="en-US" altLang="en-US" sz="2800" dirty="0"/>
              <a:t>Believes in________</a:t>
            </a:r>
          </a:p>
          <a:p>
            <a:r>
              <a:rPr lang="en-US" altLang="en-US" sz="2800" dirty="0"/>
              <a:t>Likes to _______</a:t>
            </a:r>
          </a:p>
          <a:p>
            <a:r>
              <a:rPr lang="en-US" altLang="en-US" sz="2800" dirty="0"/>
              <a:t>Knows how to_______</a:t>
            </a:r>
          </a:p>
          <a:p>
            <a:r>
              <a:rPr lang="en-US" altLang="en-US" sz="2800" dirty="0"/>
              <a:t>Thinks that _____is the most important thing in life!</a:t>
            </a:r>
          </a:p>
          <a:p>
            <a:endParaRPr lang="en-US" altLang="en-US" sz="2800" dirty="0"/>
          </a:p>
          <a:p>
            <a:endParaRPr lang="en-US" altLang="en-US" dirty="0"/>
          </a:p>
          <a:p>
            <a:endParaRPr lang="en-US" altLang="en-US" dirty="0"/>
          </a:p>
        </p:txBody>
      </p:sp>
      <p:sp>
        <p:nvSpPr>
          <p:cNvPr id="6" name="Slide Number Placeholder 5"/>
          <p:cNvSpPr>
            <a:spLocks noGrp="1"/>
          </p:cNvSpPr>
          <p:nvPr>
            <p:ph type="sldNum" sz="quarter" idx="12"/>
          </p:nvPr>
        </p:nvSpPr>
        <p:spPr/>
        <p:txBody>
          <a:bodyPr/>
          <a:lstStyle>
            <a:lvl1pPr eaLnBrk="0" hangingPunct="0">
              <a:defRPr sz="2400">
                <a:solidFill>
                  <a:schemeClr val="tx1"/>
                </a:solidFill>
                <a:latin typeface="Calibri" panose="020F0502020204030204" pitchFamily="34" charset="0"/>
                <a:cs typeface="Arial" panose="020B0604020202020204" pitchFamily="34" charset="0"/>
              </a:defRPr>
            </a:lvl1pPr>
            <a:lvl2pPr marL="742950" indent="-285750" eaLnBrk="0" hangingPunct="0">
              <a:defRPr sz="2400">
                <a:solidFill>
                  <a:schemeClr val="tx1"/>
                </a:solidFill>
                <a:latin typeface="Calibri" panose="020F0502020204030204" pitchFamily="34" charset="0"/>
                <a:cs typeface="Arial" panose="020B0604020202020204" pitchFamily="34" charset="0"/>
              </a:defRPr>
            </a:lvl2pPr>
            <a:lvl3pPr marL="1143000" indent="-228600" eaLnBrk="0" hangingPunct="0">
              <a:defRPr sz="2400">
                <a:solidFill>
                  <a:schemeClr val="tx1"/>
                </a:solidFill>
                <a:latin typeface="Calibri" panose="020F0502020204030204" pitchFamily="34" charset="0"/>
                <a:cs typeface="Arial" panose="020B0604020202020204" pitchFamily="34" charset="0"/>
              </a:defRPr>
            </a:lvl3pPr>
            <a:lvl4pPr marL="1600200" indent="-228600" eaLnBrk="0" hangingPunct="0">
              <a:defRPr sz="2400">
                <a:solidFill>
                  <a:schemeClr val="tx1"/>
                </a:solidFill>
                <a:latin typeface="Calibri" panose="020F0502020204030204" pitchFamily="34" charset="0"/>
                <a:cs typeface="Arial" panose="020B0604020202020204" pitchFamily="34" charset="0"/>
              </a:defRPr>
            </a:lvl4pPr>
            <a:lvl5pPr marL="2057400" indent="-228600" eaLnBrk="0" hangingPunct="0">
              <a:defRPr sz="24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9pPr>
          </a:lstStyle>
          <a:p>
            <a:pPr eaLnBrk="1" hangingPunct="1"/>
            <a:fld id="{127F42A5-BA5B-48D8-B410-E1BC8662C19A}" type="slidenum">
              <a:rPr lang="en-US" altLang="en-US" sz="1200">
                <a:solidFill>
                  <a:srgbClr val="898989"/>
                </a:solidFill>
              </a:rPr>
              <a:pPr eaLnBrk="1" hangingPunct="1"/>
              <a:t>9</a:t>
            </a:fld>
            <a:endParaRPr lang="en-US" altLang="en-US" sz="1200">
              <a:solidFill>
                <a:srgbClr val="898989"/>
              </a:solidFill>
            </a:endParaRPr>
          </a:p>
        </p:txBody>
      </p:sp>
      <p:pic>
        <p:nvPicPr>
          <p:cNvPr id="6146" name="Picture 2" descr="A cartoon picture of a child with the words &quot;I love Myself&quot; written above a heart " title="Picture on slid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8600" y="1006342"/>
            <a:ext cx="2276475" cy="2285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7028294"/>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10037</TotalTime>
  <Words>3470</Words>
  <Application>Microsoft Office PowerPoint</Application>
  <PresentationFormat>Overhead</PresentationFormat>
  <Paragraphs>250</Paragraphs>
  <Slides>23</Slides>
  <Notes>22</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23</vt:i4>
      </vt:variant>
    </vt:vector>
  </HeadingPairs>
  <TitlesOfParts>
    <vt:vector size="29" baseType="lpstr">
      <vt:lpstr>Arial</vt:lpstr>
      <vt:lpstr>Calibri</vt:lpstr>
      <vt:lpstr>Tahoma</vt:lpstr>
      <vt:lpstr>1_Office Theme</vt:lpstr>
      <vt:lpstr>2_Office Theme</vt:lpstr>
      <vt:lpstr>Clarity</vt:lpstr>
      <vt:lpstr>Idaho Division of Vocational Rehabilitation</vt:lpstr>
      <vt:lpstr>Why are we here?</vt:lpstr>
      <vt:lpstr>Group Confidentiality</vt:lpstr>
      <vt:lpstr>common hurdles</vt:lpstr>
      <vt:lpstr>What is Self-Advocacy and Self-Determination?</vt:lpstr>
      <vt:lpstr>What About my SSI?</vt:lpstr>
      <vt:lpstr>High Expectations</vt:lpstr>
      <vt:lpstr>Understanding you</vt:lpstr>
      <vt:lpstr>“I Am Someone Who…..”</vt:lpstr>
      <vt:lpstr>What Are My Strengths?</vt:lpstr>
      <vt:lpstr>How do I Decide what Jobs are Right for me?</vt:lpstr>
      <vt:lpstr>Finding the right job</vt:lpstr>
      <vt:lpstr>Labor Market Information: Helping you Understand Different Jobs</vt:lpstr>
      <vt:lpstr>Career Exploration Activity</vt:lpstr>
      <vt:lpstr>Bridging the gap</vt:lpstr>
      <vt:lpstr>The Importance of Soft Skills</vt:lpstr>
      <vt:lpstr>VR can help on the job</vt:lpstr>
      <vt:lpstr>Types of Job Accommodations</vt:lpstr>
      <vt:lpstr>People You Know: Your Support Network</vt:lpstr>
      <vt:lpstr>What Now?</vt:lpstr>
      <vt:lpstr>Where do you go from here?</vt:lpstr>
      <vt:lpstr>Congratulations</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Chaz Compton</dc:creator>
  <cp:lastModifiedBy>Minah Oh</cp:lastModifiedBy>
  <cp:revision>82</cp:revision>
  <dcterms:created xsi:type="dcterms:W3CDTF">2016-09-19T22:14:16Z</dcterms:created>
  <dcterms:modified xsi:type="dcterms:W3CDTF">2026-07-31T18:09:24Z</dcterms:modified>
</cp:coreProperties>
</file>