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Open Sans" panose="020B0606030504020204" pitchFamily="34" charset="0"/>
      <p:regular r:id="rId18"/>
      <p:bold r:id="rId19"/>
      <p:italic r:id="rId20"/>
      <p:boldItalic r:id="rId21"/>
    </p:embeddedFont>
  </p:embeddedFontLst>
  <p:custDataLst>
    <p:tags r:id="rId2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h/8biZb9/HZHIFftAUal857zK1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70" autoAdjust="0"/>
  </p:normalViewPr>
  <p:slideViewPr>
    <p:cSldViewPr snapToGrid="0">
      <p:cViewPr>
        <p:scale>
          <a:sx n="80" d="100"/>
          <a:sy n="80" d="100"/>
        </p:scale>
        <p:origin x="60" y="186"/>
      </p:cViewPr>
      <p:guideLst/>
    </p:cSldViewPr>
  </p:slideViewPr>
  <p:outlineViewPr>
    <p:cViewPr>
      <p:scale>
        <a:sx n="33" d="100"/>
        <a:sy n="33" d="100"/>
      </p:scale>
      <p:origin x="0" y="-29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ags" Target="tags/tag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000">
                <a:latin typeface="Open Sans"/>
                <a:ea typeface="Open Sans"/>
                <a:cs typeface="Open Sans"/>
                <a:sym typeface="Open Sans"/>
              </a:rPr>
              <a:t>We are going to cover the five non-delegable functions in fifteen minutes or less in a catchy way that will help you remember these important concepts  -</a:t>
            </a:r>
            <a:endParaRPr/>
          </a:p>
          <a:p>
            <a:pPr marL="0" lvl="0" indent="0" algn="l" rtl="0">
              <a:spcBef>
                <a:spcPts val="0"/>
              </a:spcBef>
              <a:spcAft>
                <a:spcPts val="0"/>
              </a:spcAft>
              <a:buNone/>
            </a:pPr>
            <a:endParaRPr sz="1000">
              <a:latin typeface="Open Sans"/>
              <a:ea typeface="Open Sans"/>
              <a:cs typeface="Open Sans"/>
              <a:sym typeface="Open Sans"/>
            </a:endParaRPr>
          </a:p>
          <a:p>
            <a:pPr marL="0" lvl="0" indent="0" algn="l" rtl="0">
              <a:spcBef>
                <a:spcPts val="0"/>
              </a:spcBef>
              <a:spcAft>
                <a:spcPts val="0"/>
              </a:spcAft>
              <a:buNone/>
            </a:pPr>
            <a:r>
              <a:rPr lang="en-US" sz="1000">
                <a:latin typeface="Open Sans"/>
                <a:ea typeface="Open Sans"/>
                <a:cs typeface="Open Sans"/>
                <a:sym typeface="Open Sans"/>
              </a:rPr>
              <a:t>When we refer to the non-delegable functions we are referring to those requirements under 34 CFR 361.13(c)(1) that require certain functions be reserved solely to the staff of the DSU that may not be delegated to any other agency or individual. </a:t>
            </a:r>
            <a:endParaRPr/>
          </a:p>
          <a:p>
            <a:pPr marL="0" lvl="0" indent="0" algn="l" rtl="0">
              <a:spcBef>
                <a:spcPts val="0"/>
              </a:spcBef>
              <a:spcAft>
                <a:spcPts val="0"/>
              </a:spcAft>
              <a:buNone/>
            </a:pPr>
            <a:endParaRPr sz="1000">
              <a:latin typeface="Open Sans"/>
              <a:ea typeface="Open Sans"/>
              <a:cs typeface="Open Sans"/>
              <a:sym typeface="Open Sans"/>
            </a:endParaRPr>
          </a:p>
          <a:p>
            <a:pPr marL="0" lvl="0" indent="0" algn="l" rtl="0">
              <a:spcBef>
                <a:spcPts val="0"/>
              </a:spcBef>
              <a:spcAft>
                <a:spcPts val="0"/>
              </a:spcAft>
              <a:buNone/>
            </a:pPr>
            <a:r>
              <a:rPr lang="en-US" sz="1000">
                <a:latin typeface="Open Sans"/>
                <a:ea typeface="Open Sans"/>
                <a:cs typeface="Open Sans"/>
                <a:sym typeface="Open Sans"/>
              </a:rPr>
              <a:t>Although there are also specific functions that only a “qualified VR counselor” can perform as outlined in the Rehabilitation Act, as amended by WIOA (such as: eligibility or ineligibility determination, approval of the IPE, determining disability priority, closure of case record in consultation with the individual), today we are focused on those specific non-delegable functions outlined in 361.13 that pertain to the administration of the VR program itself and how it is managed. For more information on what constitutes a qualified VR counselor, see the requirements under the comprehensive system of personnel development, referred to as CSPD. </a:t>
            </a:r>
            <a:endParaRPr/>
          </a:p>
          <a:p>
            <a:pPr marL="0" lvl="0" indent="0" algn="l" rtl="0">
              <a:spcBef>
                <a:spcPts val="0"/>
              </a:spcBef>
              <a:spcAft>
                <a:spcPts val="0"/>
              </a:spcAft>
              <a:buNone/>
            </a:pPr>
            <a:endParaRPr sz="1050">
              <a:latin typeface="Open Sans"/>
              <a:ea typeface="Open Sans"/>
              <a:cs typeface="Open Sans"/>
              <a:sym typeface="Open Sans"/>
            </a:endParaRPr>
          </a:p>
        </p:txBody>
      </p:sp>
      <p:sp>
        <p:nvSpPr>
          <p:cNvPr id="124" name="Google Shape;12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Please reach out to either of us with any questions</a:t>
            </a:r>
            <a:endParaRPr/>
          </a:p>
        </p:txBody>
      </p:sp>
      <p:sp>
        <p:nvSpPr>
          <p:cNvPr id="203" name="Google Shape;2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Don’t forget this awesome resource on the VRTAC-QM.org Website training portal for more indepth information on the topic.</a:t>
            </a:r>
            <a:endParaRPr/>
          </a:p>
        </p:txBody>
      </p:sp>
      <p:sp>
        <p:nvSpPr>
          <p:cNvPr id="211" name="Google Shape;21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b="1">
                <a:solidFill>
                  <a:schemeClr val="accent1"/>
                </a:solidFill>
              </a:rPr>
              <a:t>34 CFR 361.13(c)(1) </a:t>
            </a:r>
            <a:r>
              <a:rPr lang="en-US">
                <a:solidFill>
                  <a:schemeClr val="accent1"/>
                </a:solidFill>
              </a:rPr>
              <a:t>requires that certain functions be reserved solely to the staff of the Designated State Unit (DSU) and these functions may not be delegated to any other agency or individual.</a:t>
            </a:r>
            <a:endParaRPr/>
          </a:p>
          <a:p>
            <a:pPr marL="0" marR="0" lvl="0" indent="0" algn="l" rtl="0">
              <a:lnSpc>
                <a:spcPct val="115000"/>
              </a:lnSpc>
              <a:spcBef>
                <a:spcPts val="0"/>
              </a:spcBef>
              <a:spcAft>
                <a:spcPts val="0"/>
              </a:spcAft>
              <a:buNone/>
            </a:pPr>
            <a:endParaRPr>
              <a:solidFill>
                <a:schemeClr val="accent1"/>
              </a:solidFill>
            </a:endParaRPr>
          </a:p>
          <a:p>
            <a:pPr marL="0" marR="0" lvl="0" indent="0" algn="l" rtl="0">
              <a:lnSpc>
                <a:spcPct val="115000"/>
              </a:lnSpc>
              <a:spcBef>
                <a:spcPts val="0"/>
              </a:spcBef>
              <a:spcAft>
                <a:spcPts val="0"/>
              </a:spcAft>
              <a:buNone/>
            </a:pPr>
            <a:r>
              <a:rPr lang="en-US">
                <a:solidFill>
                  <a:schemeClr val="accent1"/>
                </a:solidFill>
              </a:rPr>
              <a:t> These non-delegable functions relate to decisions affecting…</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Reference_ RSA Resources on SRC https://rsa.ed.gov/about/programs/vocational-rehabilitation-state-grants/SRC-independent-commission-resources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Section 105 of the Rehabilitation Act, in order to be eligible to receive federal funds under Title IV of WIOA there must be the establishment of </a:t>
            </a:r>
            <a:endParaRPr/>
          </a:p>
        </p:txBody>
      </p:sp>
      <p:sp>
        <p:nvSpPr>
          <p:cNvPr id="140" name="Google Shape;1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8" name="Google Shape;14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233333"/>
              </a:lnSpc>
              <a:spcBef>
                <a:spcPts val="0"/>
              </a:spcBef>
              <a:spcAft>
                <a:spcPts val="0"/>
              </a:spcAft>
              <a:buNone/>
            </a:pPr>
            <a:r>
              <a:rPr lang="en-US" sz="1200">
                <a:solidFill>
                  <a:srgbClr val="1E4E79"/>
                </a:solidFill>
              </a:rPr>
              <a:t>We are using an age-old tool that can help you remember important facts.  </a:t>
            </a:r>
            <a:endParaRPr/>
          </a:p>
          <a:p>
            <a:pPr marL="0" lvl="0" indent="0" algn="l" rtl="0">
              <a:lnSpc>
                <a:spcPct val="233333"/>
              </a:lnSpc>
              <a:spcBef>
                <a:spcPts val="1200"/>
              </a:spcBef>
              <a:spcAft>
                <a:spcPts val="0"/>
              </a:spcAft>
              <a:buNone/>
            </a:pPr>
            <a:r>
              <a:rPr lang="en-US" sz="1200">
                <a:solidFill>
                  <a:srgbClr val="1E4E79"/>
                </a:solidFill>
              </a:rPr>
              <a:t>For some of you, you can take a trip back to your early childhood music class. </a:t>
            </a:r>
            <a:endParaRPr/>
          </a:p>
          <a:p>
            <a:pPr marL="0" lvl="0" indent="0" algn="l" rtl="0">
              <a:lnSpc>
                <a:spcPct val="233333"/>
              </a:lnSpc>
              <a:spcBef>
                <a:spcPts val="1200"/>
              </a:spcBef>
              <a:spcAft>
                <a:spcPts val="0"/>
              </a:spcAft>
              <a:buNone/>
            </a:pPr>
            <a:r>
              <a:rPr lang="en-US" sz="1200">
                <a:solidFill>
                  <a:srgbClr val="1E4E79"/>
                </a:solidFill>
              </a:rPr>
              <a:t>The teacher used mnemonics to help you remember the notes on the white spaces of the bass clef- </a:t>
            </a:r>
            <a:r>
              <a:rPr lang="en-US" sz="1200" b="1">
                <a:solidFill>
                  <a:srgbClr val="323F4F"/>
                </a:solidFill>
              </a:rPr>
              <a:t>All Cows Eat Grass</a:t>
            </a:r>
            <a:endParaRPr sz="1200" b="1">
              <a:solidFill>
                <a:srgbClr val="323F4F"/>
              </a:solidFill>
            </a:endParaRPr>
          </a:p>
          <a:p>
            <a:pPr marL="0" lvl="0" indent="0" algn="l" rtl="0">
              <a:spcBef>
                <a:spcPts val="0"/>
              </a:spcBef>
              <a:spcAft>
                <a:spcPts val="0"/>
              </a:spcAft>
              <a:buNone/>
            </a:pPr>
            <a:endParaRPr/>
          </a:p>
        </p:txBody>
      </p:sp>
      <p:sp>
        <p:nvSpPr>
          <p:cNvPr id="159" name="Google Shape;15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a:t>Now for the purposes of this exercise, we are flipping the order in regulation to make our sentence. The important piece here is finding a way to remember these for yourself so you can recall them when it matters as you are carrying out your work.</a:t>
            </a:r>
            <a:endParaRPr b="0"/>
          </a:p>
          <a:p>
            <a:pPr marL="0" lvl="0" indent="0" algn="l" rtl="0">
              <a:spcBef>
                <a:spcPts val="0"/>
              </a:spcBef>
              <a:spcAft>
                <a:spcPts val="0"/>
              </a:spcAft>
              <a:buNone/>
            </a:pPr>
            <a:endParaRPr/>
          </a:p>
        </p:txBody>
      </p:sp>
      <p:sp>
        <p:nvSpPr>
          <p:cNvPr id="170" name="Google Shape;17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233333"/>
              </a:lnSpc>
              <a:spcBef>
                <a:spcPts val="0"/>
              </a:spcBef>
              <a:spcAft>
                <a:spcPts val="0"/>
              </a:spcAft>
              <a:buClr>
                <a:srgbClr val="323F4F"/>
              </a:buClr>
              <a:buSzPts val="1200"/>
              <a:buFont typeface="Arial"/>
              <a:buNone/>
            </a:pPr>
            <a:endParaRPr sz="1200" b="1">
              <a:solidFill>
                <a:srgbClr val="323F4F"/>
              </a:solidFill>
            </a:endParaRPr>
          </a:p>
          <a:p>
            <a:pPr marL="0" lvl="0" indent="0" algn="l" rtl="0">
              <a:lnSpc>
                <a:spcPct val="233333"/>
              </a:lnSpc>
              <a:spcBef>
                <a:spcPts val="0"/>
              </a:spcBef>
              <a:spcAft>
                <a:spcPts val="0"/>
              </a:spcAft>
              <a:buClr>
                <a:srgbClr val="323F4F"/>
              </a:buClr>
              <a:buSzPts val="1200"/>
              <a:buFont typeface="Arial"/>
              <a:buNone/>
            </a:pPr>
            <a:r>
              <a:rPr lang="en-US" sz="1200" b="1">
                <a:solidFill>
                  <a:srgbClr val="323F4F"/>
                </a:solidFill>
              </a:rPr>
              <a:t>A - </a:t>
            </a:r>
            <a:r>
              <a:rPr lang="en-US" sz="1200">
                <a:solidFill>
                  <a:srgbClr val="757070"/>
                </a:solidFill>
              </a:rPr>
              <a:t>Allocation and expenditure of VR Funds VR needs to be in the driver's seat on what is being charged to </a:t>
            </a:r>
            <a:r>
              <a:rPr lang="en-US">
                <a:solidFill>
                  <a:srgbClr val="757070"/>
                </a:solidFill>
              </a:rPr>
              <a:t>the VR program</a:t>
            </a:r>
            <a:r>
              <a:rPr lang="en-US" sz="1200">
                <a:solidFill>
                  <a:srgbClr val="757070"/>
                </a:solidFill>
              </a:rPr>
              <a:t> -- Again proportional benefit. </a:t>
            </a:r>
            <a:r>
              <a:rPr lang="en-US">
                <a:solidFill>
                  <a:srgbClr val="757070"/>
                </a:solidFill>
              </a:rPr>
              <a:t>For example,</a:t>
            </a:r>
            <a:r>
              <a:rPr lang="en-US" sz="1200">
                <a:solidFill>
                  <a:srgbClr val="757070"/>
                </a:solidFill>
              </a:rPr>
              <a:t> paying for DSA staff that are not working to the benefit of the program are a no go.</a:t>
            </a:r>
            <a:endParaRPr/>
          </a:p>
          <a:p>
            <a:pPr marL="0" lvl="0" indent="0" algn="l" rtl="0">
              <a:lnSpc>
                <a:spcPct val="233333"/>
              </a:lnSpc>
              <a:spcBef>
                <a:spcPts val="0"/>
              </a:spcBef>
              <a:spcAft>
                <a:spcPts val="0"/>
              </a:spcAft>
              <a:buClr>
                <a:srgbClr val="323F4F"/>
              </a:buClr>
              <a:buSzPts val="1200"/>
              <a:buFont typeface="Arial"/>
              <a:buNone/>
            </a:pPr>
            <a:endParaRPr sz="1200" b="1">
              <a:solidFill>
                <a:srgbClr val="323F4F"/>
              </a:solidFill>
            </a:endParaRPr>
          </a:p>
          <a:p>
            <a:pPr marL="0" lvl="0" indent="0" algn="l" rtl="0">
              <a:lnSpc>
                <a:spcPct val="233333"/>
              </a:lnSpc>
              <a:spcBef>
                <a:spcPts val="0"/>
              </a:spcBef>
              <a:spcAft>
                <a:spcPts val="0"/>
              </a:spcAft>
              <a:buClr>
                <a:srgbClr val="323F4F"/>
              </a:buClr>
              <a:buSzPts val="1200"/>
              <a:buFont typeface="Arial"/>
              <a:buNone/>
            </a:pPr>
            <a:r>
              <a:rPr lang="en-US" sz="1200" b="1">
                <a:solidFill>
                  <a:srgbClr val="323F4F"/>
                </a:solidFill>
              </a:rPr>
              <a:t>P - </a:t>
            </a:r>
            <a:r>
              <a:rPr lang="en-US" sz="1200">
                <a:solidFill>
                  <a:srgbClr val="757070"/>
                </a:solidFill>
              </a:rPr>
              <a:t>Participation in One-Stops: Proportionality of the amounts VR expends on the one-stop system- needs to be proportional to the benefit received.</a:t>
            </a:r>
            <a:endParaRPr/>
          </a:p>
          <a:p>
            <a:pPr marL="0" lvl="0" indent="0" algn="l" rtl="0">
              <a:lnSpc>
                <a:spcPct val="233333"/>
              </a:lnSpc>
              <a:spcBef>
                <a:spcPts val="0"/>
              </a:spcBef>
              <a:spcAft>
                <a:spcPts val="0"/>
              </a:spcAft>
              <a:buClr>
                <a:srgbClr val="323F4F"/>
              </a:buClr>
              <a:buSzPts val="1200"/>
              <a:buFont typeface="Arial"/>
              <a:buNone/>
            </a:pPr>
            <a:endParaRPr sz="1200" b="1">
              <a:solidFill>
                <a:srgbClr val="323F4F"/>
              </a:solidFill>
            </a:endParaRPr>
          </a:p>
          <a:p>
            <a:pPr marL="0" lvl="0" indent="0" algn="l" rtl="0">
              <a:lnSpc>
                <a:spcPct val="233333"/>
              </a:lnSpc>
              <a:spcBef>
                <a:spcPts val="0"/>
              </a:spcBef>
              <a:spcAft>
                <a:spcPts val="0"/>
              </a:spcAft>
              <a:buClr>
                <a:srgbClr val="323F4F"/>
              </a:buClr>
              <a:buSzPts val="1200"/>
              <a:buFont typeface="Arial"/>
              <a:buNone/>
            </a:pPr>
            <a:r>
              <a:rPr lang="en-US" sz="1200" b="1">
                <a:solidFill>
                  <a:srgbClr val="323F4F"/>
                </a:solidFill>
              </a:rPr>
              <a:t>D - </a:t>
            </a:r>
            <a:r>
              <a:rPr lang="en-US" sz="1200">
                <a:solidFill>
                  <a:srgbClr val="757070"/>
                </a:solidFill>
              </a:rPr>
              <a:t>Determination that individuals achieved employment outcomes-case closure</a:t>
            </a:r>
            <a:endParaRPr/>
          </a:p>
          <a:p>
            <a:pPr marL="0" lvl="0" indent="0" algn="l" rtl="0">
              <a:lnSpc>
                <a:spcPct val="233333"/>
              </a:lnSpc>
              <a:spcBef>
                <a:spcPts val="0"/>
              </a:spcBef>
              <a:spcAft>
                <a:spcPts val="0"/>
              </a:spcAft>
              <a:buClr>
                <a:srgbClr val="323F4F"/>
              </a:buClr>
              <a:buSzPts val="1200"/>
              <a:buFont typeface="Arial"/>
              <a:buNone/>
            </a:pPr>
            <a:endParaRPr sz="1200" b="1">
              <a:solidFill>
                <a:srgbClr val="323F4F"/>
              </a:solidFill>
            </a:endParaRPr>
          </a:p>
          <a:p>
            <a:pPr marL="0" lvl="0" indent="0" algn="l" rtl="0">
              <a:lnSpc>
                <a:spcPct val="233333"/>
              </a:lnSpc>
              <a:spcBef>
                <a:spcPts val="0"/>
              </a:spcBef>
              <a:spcAft>
                <a:spcPts val="0"/>
              </a:spcAft>
              <a:buClr>
                <a:srgbClr val="323F4F"/>
              </a:buClr>
              <a:buSzPts val="1200"/>
              <a:buFont typeface="Arial"/>
              <a:buNone/>
            </a:pPr>
            <a:r>
              <a:rPr lang="en-US" sz="1200" b="1">
                <a:solidFill>
                  <a:srgbClr val="323F4F"/>
                </a:solidFill>
              </a:rPr>
              <a:t>F - </a:t>
            </a:r>
            <a:r>
              <a:rPr lang="en-US" sz="1200">
                <a:solidFill>
                  <a:srgbClr val="757070"/>
                </a:solidFill>
              </a:rPr>
              <a:t>Formulation and Implementation of Policy</a:t>
            </a:r>
            <a:endParaRPr/>
          </a:p>
          <a:p>
            <a:pPr marL="0" lvl="0" indent="0" algn="l" rtl="0">
              <a:lnSpc>
                <a:spcPct val="233333"/>
              </a:lnSpc>
              <a:spcBef>
                <a:spcPts val="0"/>
              </a:spcBef>
              <a:spcAft>
                <a:spcPts val="0"/>
              </a:spcAft>
              <a:buClr>
                <a:srgbClr val="323F4F"/>
              </a:buClr>
              <a:buSzPts val="1200"/>
              <a:buFont typeface="Arial"/>
              <a:buNone/>
            </a:pPr>
            <a:endParaRPr sz="1200" b="1">
              <a:solidFill>
                <a:srgbClr val="323F4F"/>
              </a:solidFill>
            </a:endParaRPr>
          </a:p>
          <a:p>
            <a:pPr marL="0" lvl="0" indent="0" algn="l" rtl="0">
              <a:lnSpc>
                <a:spcPct val="233333"/>
              </a:lnSpc>
              <a:spcBef>
                <a:spcPts val="0"/>
              </a:spcBef>
              <a:spcAft>
                <a:spcPts val="0"/>
              </a:spcAft>
              <a:buClr>
                <a:srgbClr val="323F4F"/>
              </a:buClr>
              <a:buSzPts val="1200"/>
              <a:buFont typeface="Arial"/>
              <a:buNone/>
            </a:pPr>
            <a:r>
              <a:rPr lang="en-US" sz="1200" b="1">
                <a:solidFill>
                  <a:srgbClr val="323F4F"/>
                </a:solidFill>
              </a:rPr>
              <a:t>S - </a:t>
            </a:r>
            <a:r>
              <a:rPr lang="en-US" sz="1200">
                <a:solidFill>
                  <a:srgbClr val="757070"/>
                </a:solidFill>
              </a:rPr>
              <a:t>Scope of services and eligibility: this is why, for example, when contracting for the provision of pre-employment transition services, VR has to retain the authority to decide who is a student with a disability, and the need for these services.</a:t>
            </a:r>
            <a:endParaRPr/>
          </a:p>
          <a:p>
            <a:pPr marL="0" lvl="0" indent="0" algn="l" rtl="0">
              <a:spcBef>
                <a:spcPts val="0"/>
              </a:spcBef>
              <a:spcAft>
                <a:spcPts val="0"/>
              </a:spcAft>
              <a:buNone/>
            </a:pPr>
            <a:endParaRPr/>
          </a:p>
        </p:txBody>
      </p:sp>
      <p:sp>
        <p:nvSpPr>
          <p:cNvPr id="177" name="Google Shape;1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sz="1800">
                <a:latin typeface="Arial"/>
                <a:ea typeface="Arial"/>
                <a:cs typeface="Arial"/>
                <a:sym typeface="Arial"/>
              </a:rPr>
              <a:t>We changed up the wording a bit to make it work. Let’s practice</a:t>
            </a:r>
            <a:endParaRPr sz="1800">
              <a:latin typeface="Arial"/>
              <a:ea typeface="Arial"/>
              <a:cs typeface="Arial"/>
              <a:sym typeface="Arial"/>
            </a:endParaRPr>
          </a:p>
          <a:p>
            <a:pPr marL="0" marR="0" lvl="0" indent="0" algn="l" rtl="0">
              <a:lnSpc>
                <a:spcPct val="115000"/>
              </a:lnSpc>
              <a:spcBef>
                <a:spcPts val="0"/>
              </a:spcBef>
              <a:spcAft>
                <a:spcPts val="0"/>
              </a:spcAft>
              <a:buNone/>
            </a:pPr>
            <a:endParaRPr sz="1800">
              <a:latin typeface="Arial"/>
              <a:ea typeface="Arial"/>
              <a:cs typeface="Arial"/>
              <a:sym typeface="Arial"/>
            </a:endParaRPr>
          </a:p>
          <a:p>
            <a:pPr marL="0" marR="0" lvl="0" indent="0" algn="l" rtl="0">
              <a:lnSpc>
                <a:spcPct val="115000"/>
              </a:lnSpc>
              <a:spcBef>
                <a:spcPts val="0"/>
              </a:spcBef>
              <a:spcAft>
                <a:spcPts val="0"/>
              </a:spcAft>
              <a:buNone/>
            </a:pPr>
            <a:r>
              <a:rPr lang="en-US" sz="1800">
                <a:latin typeface="Arial"/>
                <a:ea typeface="Arial"/>
                <a:cs typeface="Arial"/>
                <a:sym typeface="Arial"/>
              </a:rPr>
              <a:t>Policy formulation and Implementation</a:t>
            </a:r>
            <a:endParaRPr/>
          </a:p>
          <a:p>
            <a:pPr marL="0" marR="0" lvl="0" indent="0" algn="l" rtl="0">
              <a:lnSpc>
                <a:spcPct val="115000"/>
              </a:lnSpc>
              <a:spcBef>
                <a:spcPts val="0"/>
              </a:spcBef>
              <a:spcAft>
                <a:spcPts val="0"/>
              </a:spcAft>
              <a:buNone/>
            </a:pPr>
            <a:r>
              <a:rPr lang="en-US" sz="1800">
                <a:latin typeface="Arial"/>
                <a:ea typeface="Arial"/>
                <a:cs typeface="Arial"/>
                <a:sym typeface="Arial"/>
              </a:rPr>
              <a:t>Participation in the One-Stop Delivery System</a:t>
            </a:r>
            <a:endParaRPr/>
          </a:p>
          <a:p>
            <a:pPr marL="0" marR="0" lvl="0" indent="0" algn="l" rtl="0">
              <a:lnSpc>
                <a:spcPct val="115000"/>
              </a:lnSpc>
              <a:spcBef>
                <a:spcPts val="0"/>
              </a:spcBef>
              <a:spcAft>
                <a:spcPts val="0"/>
              </a:spcAft>
              <a:buNone/>
            </a:pPr>
            <a:r>
              <a:rPr lang="en-US" sz="1800">
                <a:latin typeface="Arial"/>
                <a:ea typeface="Arial"/>
                <a:cs typeface="Arial"/>
                <a:sym typeface="Arial"/>
              </a:rPr>
              <a:t>Achievement of an Employment Outcomes</a:t>
            </a:r>
            <a:endParaRPr/>
          </a:p>
          <a:p>
            <a:pPr marL="0" marR="0" lvl="0" indent="0" algn="l" rtl="0">
              <a:lnSpc>
                <a:spcPct val="115000"/>
              </a:lnSpc>
              <a:spcBef>
                <a:spcPts val="0"/>
              </a:spcBef>
              <a:spcAft>
                <a:spcPts val="0"/>
              </a:spcAft>
              <a:buNone/>
            </a:pPr>
            <a:r>
              <a:rPr lang="en-US" sz="1800">
                <a:latin typeface="Arial"/>
                <a:ea typeface="Arial"/>
                <a:cs typeface="Arial"/>
                <a:sym typeface="Arial"/>
              </a:rPr>
              <a:t>Allocation and Expenditure of VR Funds</a:t>
            </a:r>
            <a:endParaRPr/>
          </a:p>
          <a:p>
            <a:pPr marL="0" marR="0" lvl="0" indent="0" algn="l" rtl="0">
              <a:lnSpc>
                <a:spcPct val="115000"/>
              </a:lnSpc>
              <a:spcBef>
                <a:spcPts val="0"/>
              </a:spcBef>
              <a:spcAft>
                <a:spcPts val="0"/>
              </a:spcAft>
              <a:buNone/>
            </a:pPr>
            <a:r>
              <a:rPr lang="en-US" sz="1800">
                <a:latin typeface="Arial"/>
                <a:ea typeface="Arial"/>
                <a:cs typeface="Arial"/>
                <a:sym typeface="Arial"/>
              </a:rPr>
              <a:t>Eligibility, nature, scope of services and provision of those services.</a:t>
            </a:r>
            <a:endParaRPr/>
          </a:p>
          <a:p>
            <a:pPr marL="0" marR="0" lvl="0" indent="0" algn="l" rtl="0">
              <a:lnSpc>
                <a:spcPct val="115000"/>
              </a:lnSpc>
              <a:spcBef>
                <a:spcPts val="0"/>
              </a:spcBef>
              <a:spcAft>
                <a:spcPts val="0"/>
              </a:spcAft>
              <a:buNone/>
            </a:pPr>
            <a:r>
              <a:rPr lang="en-US" sz="1800">
                <a:latin typeface="Arial"/>
                <a:ea typeface="Arial"/>
                <a:cs typeface="Arial"/>
                <a:sym typeface="Arial"/>
              </a:rPr>
              <a:t> </a:t>
            </a:r>
            <a:endParaRPr/>
          </a:p>
          <a:p>
            <a:pPr marL="0" marR="0" lvl="0" indent="0" algn="l" rtl="0">
              <a:lnSpc>
                <a:spcPct val="115000"/>
              </a:lnSpc>
              <a:spcBef>
                <a:spcPts val="0"/>
              </a:spcBef>
              <a:spcAft>
                <a:spcPts val="0"/>
              </a:spcAft>
              <a:buNone/>
            </a:pPr>
            <a:r>
              <a:rPr lang="en-US" sz="1800">
                <a:latin typeface="Arial"/>
                <a:ea typeface="Arial"/>
                <a:cs typeface="Arial"/>
                <a:sym typeface="Arial"/>
              </a:rPr>
              <a:t>The important piece is to remember them - so whether you use one of these memonics, create your own, or print them off and put them on your desk - Remember them. These are the five core responsibilities that we as a VR program have. </a:t>
            </a:r>
            <a:endParaRPr/>
          </a:p>
        </p:txBody>
      </p:sp>
      <p:sp>
        <p:nvSpPr>
          <p:cNvPr id="186" name="Google Shape;18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a:latin typeface="Open Sans"/>
                <a:ea typeface="Open Sans"/>
                <a:cs typeface="Open Sans"/>
                <a:sym typeface="Open Sans"/>
              </a:rPr>
              <a:t>This has been your VRTAC QM 5 in 15 … or less </a:t>
            </a:r>
            <a:endParaRPr b="0">
              <a:latin typeface="Open Sans"/>
              <a:ea typeface="Open Sans"/>
              <a:cs typeface="Open Sans"/>
              <a:sym typeface="Open Sans"/>
            </a:endParaRPr>
          </a:p>
        </p:txBody>
      </p:sp>
      <p:sp>
        <p:nvSpPr>
          <p:cNvPr id="195" name="Google Shape;19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1"/>
        </a:solidFill>
        <a:effectLst/>
      </p:bgPr>
    </p:bg>
    <p:spTree>
      <p:nvGrpSpPr>
        <p:cNvPr id="1" name="Shape 13"/>
        <p:cNvGrpSpPr/>
        <p:nvPr/>
      </p:nvGrpSpPr>
      <p:grpSpPr>
        <a:xfrm>
          <a:off x="0" y="0"/>
          <a:ext cx="0" cy="0"/>
          <a:chOff x="0" y="0"/>
          <a:chExt cx="0" cy="0"/>
        </a:xfrm>
      </p:grpSpPr>
      <p:sp>
        <p:nvSpPr>
          <p:cNvPr id="14" name="Google Shape;14;p13"/>
          <p:cNvSpPr/>
          <p:nvPr/>
        </p:nvSpPr>
        <p:spPr>
          <a:xfrm>
            <a:off x="4857750" y="6153150"/>
            <a:ext cx="7334250" cy="704850"/>
          </a:xfrm>
          <a:prstGeom prst="rect">
            <a:avLst/>
          </a:prstGeom>
          <a:solidFill>
            <a:srgbClr val="4C7A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5" name="Google Shape;15;p13"/>
          <p:cNvSpPr>
            <a:spLocks noGrp="1"/>
          </p:cNvSpPr>
          <p:nvPr>
            <p:ph type="pic" idx="2"/>
          </p:nvPr>
        </p:nvSpPr>
        <p:spPr>
          <a:xfrm>
            <a:off x="0" y="0"/>
            <a:ext cx="4857750" cy="6858000"/>
          </a:xfrm>
          <a:prstGeom prst="rect">
            <a:avLst/>
          </a:prstGeom>
          <a:noFill/>
          <a:ln>
            <a:noFill/>
          </a:ln>
        </p:spPr>
      </p:sp>
      <p:sp>
        <p:nvSpPr>
          <p:cNvPr id="16" name="Google Shape;16;p13"/>
          <p:cNvSpPr txBox="1">
            <a:spLocks noGrp="1"/>
          </p:cNvSpPr>
          <p:nvPr>
            <p:ph type="ctrTitle"/>
          </p:nvPr>
        </p:nvSpPr>
        <p:spPr>
          <a:xfrm>
            <a:off x="5264976" y="1515122"/>
            <a:ext cx="4783900" cy="1655762"/>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454343"/>
              </a:buClr>
              <a:buSzPts val="4600"/>
              <a:buFont typeface="Open Sans"/>
              <a:buNone/>
              <a:defRPr sz="4600" b="1">
                <a:solidFill>
                  <a:srgbClr val="45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3"/>
          <p:cNvSpPr txBox="1">
            <a:spLocks noGrp="1"/>
          </p:cNvSpPr>
          <p:nvPr>
            <p:ph type="subTitle" idx="1"/>
          </p:nvPr>
        </p:nvSpPr>
        <p:spPr>
          <a:xfrm>
            <a:off x="5264976" y="3256610"/>
            <a:ext cx="4783900" cy="55457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SzPts val="2400"/>
              <a:buFont typeface="Open Sans"/>
              <a:buNone/>
              <a:defRPr sz="2400" b="1">
                <a:solidFill>
                  <a:srgbClr val="4C7A75"/>
                </a:solidFill>
              </a:defRPr>
            </a:lvl1pPr>
            <a:lvl2pPr lvl="1" algn="ctr">
              <a:lnSpc>
                <a:spcPct val="80000"/>
              </a:lnSpc>
              <a:spcBef>
                <a:spcPts val="1200"/>
              </a:spcBef>
              <a:spcAft>
                <a:spcPts val="0"/>
              </a:spcAft>
              <a:buSzPts val="2000"/>
              <a:buNone/>
              <a:defRPr sz="2000"/>
            </a:lvl2pPr>
            <a:lvl3pPr lvl="2" algn="ctr">
              <a:lnSpc>
                <a:spcPct val="80000"/>
              </a:lnSpc>
              <a:spcBef>
                <a:spcPts val="1200"/>
              </a:spcBef>
              <a:spcAft>
                <a:spcPts val="0"/>
              </a:spcAft>
              <a:buSzPts val="1440"/>
              <a:buNone/>
              <a:defRPr sz="1800"/>
            </a:lvl3pPr>
            <a:lvl4pPr lvl="3" algn="ctr">
              <a:lnSpc>
                <a:spcPct val="80000"/>
              </a:lnSpc>
              <a:spcBef>
                <a:spcPts val="1200"/>
              </a:spcBef>
              <a:spcAft>
                <a:spcPts val="0"/>
              </a:spcAft>
              <a:buSzPts val="1600"/>
              <a:buNone/>
              <a:defRPr sz="1600"/>
            </a:lvl4pPr>
            <a:lvl5pPr lvl="4" algn="ctr">
              <a:lnSpc>
                <a:spcPct val="80000"/>
              </a:lnSpc>
              <a:spcBef>
                <a:spcPts val="1200"/>
              </a:spcBef>
              <a:spcAft>
                <a:spcPts val="0"/>
              </a:spcAft>
              <a:buSzPts val="96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cxnSp>
        <p:nvCxnSpPr>
          <p:cNvPr id="18" name="Google Shape;18;p13"/>
          <p:cNvCxnSpPr/>
          <p:nvPr/>
        </p:nvCxnSpPr>
        <p:spPr>
          <a:xfrm rot="10800000" flipH="1">
            <a:off x="4857750" y="6096180"/>
            <a:ext cx="7334250" cy="56970"/>
          </a:xfrm>
          <a:prstGeom prst="straightConnector1">
            <a:avLst/>
          </a:prstGeom>
          <a:noFill/>
          <a:ln w="19050" cap="flat" cmpd="sng">
            <a:solidFill>
              <a:schemeClr val="dk1"/>
            </a:solidFill>
            <a:prstDash val="solid"/>
            <a:miter lim="800000"/>
            <a:headEnd type="none" w="sm" len="sm"/>
            <a:tailEnd type="none" w="sm" len="sm"/>
          </a:ln>
        </p:spPr>
      </p:cxnSp>
      <p:cxnSp>
        <p:nvCxnSpPr>
          <p:cNvPr id="19" name="Google Shape;19;p13"/>
          <p:cNvCxnSpPr/>
          <p:nvPr/>
        </p:nvCxnSpPr>
        <p:spPr>
          <a:xfrm>
            <a:off x="4857750" y="6096180"/>
            <a:ext cx="7334250" cy="47445"/>
          </a:xfrm>
          <a:prstGeom prst="straightConnector1">
            <a:avLst/>
          </a:prstGeom>
          <a:noFill/>
          <a:ln w="19050" cap="flat" cmpd="sng">
            <a:solidFill>
              <a:schemeClr val="accent4"/>
            </a:solidFill>
            <a:prstDash val="solid"/>
            <a:miter lim="800000"/>
            <a:headEnd type="none" w="sm" len="sm"/>
            <a:tailEnd type="none" w="sm" len="sm"/>
          </a:ln>
        </p:spPr>
      </p:cxnSp>
      <p:sp>
        <p:nvSpPr>
          <p:cNvPr id="20" name="Google Shape;20;p13"/>
          <p:cNvSpPr txBox="1">
            <a:spLocks noGrp="1"/>
          </p:cNvSpPr>
          <p:nvPr>
            <p:ph type="body" idx="3"/>
          </p:nvPr>
        </p:nvSpPr>
        <p:spPr>
          <a:xfrm>
            <a:off x="5265738" y="4198938"/>
            <a:ext cx="4783137" cy="93854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1800"/>
              <a:buNone/>
              <a:defRPr/>
            </a:lvl1pPr>
            <a:lvl2pPr marL="914400" lvl="1" indent="-342900" algn="l">
              <a:lnSpc>
                <a:spcPct val="80000"/>
              </a:lnSpc>
              <a:spcBef>
                <a:spcPts val="1200"/>
              </a:spcBef>
              <a:spcAft>
                <a:spcPts val="0"/>
              </a:spcAft>
              <a:buSzPts val="1800"/>
              <a:buChar char="•"/>
              <a:defRPr/>
            </a:lvl2pPr>
            <a:lvl3pPr marL="1371600" lvl="2" indent="-320039" algn="l">
              <a:lnSpc>
                <a:spcPct val="80000"/>
              </a:lnSpc>
              <a:spcBef>
                <a:spcPts val="1200"/>
              </a:spcBef>
              <a:spcAft>
                <a:spcPts val="0"/>
              </a:spcAft>
              <a:buSzPts val="1440"/>
              <a:buChar char="o"/>
              <a:defRPr/>
            </a:lvl3pPr>
            <a:lvl4pPr marL="1828800" lvl="3" indent="-342900" algn="l">
              <a:lnSpc>
                <a:spcPct val="80000"/>
              </a:lnSpc>
              <a:spcBef>
                <a:spcPts val="1200"/>
              </a:spcBef>
              <a:spcAft>
                <a:spcPts val="0"/>
              </a:spcAft>
              <a:buSzPts val="1800"/>
              <a:buChar char="•"/>
              <a:defRPr/>
            </a:lvl4pPr>
            <a:lvl5pPr marL="2286000" lvl="4" indent="-297179" algn="l">
              <a:lnSpc>
                <a:spcPct val="80000"/>
              </a:lnSpc>
              <a:spcBef>
                <a:spcPts val="1200"/>
              </a:spcBef>
              <a:spcAft>
                <a:spcPts val="0"/>
              </a:spcAft>
              <a:buSzPts val="1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 name="Google Shape;21;p13" descr="Logo&#10;&#10;Description automatically generated"/>
          <p:cNvPicPr preferRelativeResize="0"/>
          <p:nvPr/>
        </p:nvPicPr>
        <p:blipFill rotWithShape="1">
          <a:blip r:embed="rId2">
            <a:alphaModFix/>
          </a:blip>
          <a:srcRect/>
          <a:stretch/>
        </p:blipFill>
        <p:spPr>
          <a:xfrm>
            <a:off x="5124746" y="6162675"/>
            <a:ext cx="1582822" cy="72809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2"/>
        <p:cNvGrpSpPr/>
        <p:nvPr/>
      </p:nvGrpSpPr>
      <p:grpSpPr>
        <a:xfrm>
          <a:off x="0" y="0"/>
          <a:ext cx="0" cy="0"/>
          <a:chOff x="0" y="0"/>
          <a:chExt cx="0" cy="0"/>
        </a:xfrm>
      </p:grpSpPr>
      <p:sp>
        <p:nvSpPr>
          <p:cNvPr id="23" name="Google Shape;23;p14"/>
          <p:cNvSpPr/>
          <p:nvPr/>
        </p:nvSpPr>
        <p:spPr>
          <a:xfrm>
            <a:off x="0" y="0"/>
            <a:ext cx="12192000" cy="6356350"/>
          </a:xfrm>
          <a:prstGeom prst="rect">
            <a:avLst/>
          </a:prstGeom>
          <a:gradFill>
            <a:gsLst>
              <a:gs pos="0">
                <a:srgbClr val="63A59E"/>
              </a:gs>
              <a:gs pos="100000">
                <a:srgbClr val="528983"/>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4" name="Google Shape;24;p14"/>
          <p:cNvSpPr txBox="1">
            <a:spLocks noGrp="1"/>
          </p:cNvSpPr>
          <p:nvPr>
            <p:ph type="title"/>
          </p:nvPr>
        </p:nvSpPr>
        <p:spPr>
          <a:xfrm>
            <a:off x="1853273" y="365125"/>
            <a:ext cx="8485455" cy="96491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000"/>
              <a:buFont typeface="Open Sans"/>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26" name="Google Shape;2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27" name="Google Shape;27;p14"/>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 name="Google Shape;28;p14"/>
          <p:cNvSpPr txBox="1"/>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lt1"/>
                </a:solidFill>
                <a:latin typeface="Open Sans"/>
                <a:ea typeface="Open Sans"/>
                <a:cs typeface="Open Sans"/>
                <a:sym typeface="Open Sans"/>
              </a:rPr>
              <a:t>‹#›</a:t>
            </a:fld>
            <a:endParaRPr sz="1200" b="0" i="0" u="none" strike="noStrike" cap="none">
              <a:solidFill>
                <a:schemeClr val="lt1"/>
              </a:solidFill>
              <a:latin typeface="Open Sans"/>
              <a:ea typeface="Open Sans"/>
              <a:cs typeface="Open Sans"/>
              <a:sym typeface="Open Sans"/>
            </a:endParaRPr>
          </a:p>
        </p:txBody>
      </p:sp>
      <p:grpSp>
        <p:nvGrpSpPr>
          <p:cNvPr id="29" name="Google Shape;29;p14"/>
          <p:cNvGrpSpPr/>
          <p:nvPr/>
        </p:nvGrpSpPr>
        <p:grpSpPr>
          <a:xfrm>
            <a:off x="0" y="6227548"/>
            <a:ext cx="12192000" cy="790872"/>
            <a:chOff x="0" y="6067128"/>
            <a:chExt cx="12192000" cy="790872"/>
          </a:xfrm>
        </p:grpSpPr>
        <p:sp>
          <p:nvSpPr>
            <p:cNvPr id="30" name="Google Shape;30;p14"/>
            <p:cNvSpPr/>
            <p:nvPr/>
          </p:nvSpPr>
          <p:spPr>
            <a:xfrm>
              <a:off x="0" y="6153150"/>
              <a:ext cx="12192000" cy="704850"/>
            </a:xfrm>
            <a:prstGeom prst="rect">
              <a:avLst/>
            </a:prstGeom>
            <a:solidFill>
              <a:srgbClr val="4C7A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cxnSp>
          <p:nvCxnSpPr>
            <p:cNvPr id="31" name="Google Shape;31;p14"/>
            <p:cNvCxnSpPr/>
            <p:nvPr/>
          </p:nvCxnSpPr>
          <p:spPr>
            <a:xfrm>
              <a:off x="0" y="6067128"/>
              <a:ext cx="12192000" cy="29052"/>
            </a:xfrm>
            <a:prstGeom prst="straightConnector1">
              <a:avLst/>
            </a:prstGeom>
            <a:noFill/>
            <a:ln w="19050" cap="flat" cmpd="sng">
              <a:solidFill>
                <a:schemeClr val="dk1"/>
              </a:solidFill>
              <a:prstDash val="solid"/>
              <a:miter lim="800000"/>
              <a:headEnd type="none" w="sm" len="sm"/>
              <a:tailEnd type="none" w="sm" len="sm"/>
            </a:ln>
          </p:spPr>
        </p:cxnSp>
        <p:cxnSp>
          <p:nvCxnSpPr>
            <p:cNvPr id="32" name="Google Shape;32;p14"/>
            <p:cNvCxnSpPr/>
            <p:nvPr/>
          </p:nvCxnSpPr>
          <p:spPr>
            <a:xfrm rot="10800000" flipH="1">
              <a:off x="0" y="6143625"/>
              <a:ext cx="12192000" cy="24195"/>
            </a:xfrm>
            <a:prstGeom prst="straightConnector1">
              <a:avLst/>
            </a:prstGeom>
            <a:noFill/>
            <a:ln w="19050" cap="flat" cmpd="sng">
              <a:solidFill>
                <a:schemeClr val="accent4"/>
              </a:solidFill>
              <a:prstDash val="solid"/>
              <a:miter lim="800000"/>
              <a:headEnd type="none" w="sm" len="sm"/>
              <a:tailEnd type="none" w="sm" len="sm"/>
            </a:ln>
          </p:spPr>
        </p:cxnSp>
      </p:grpSp>
      <p:pic>
        <p:nvPicPr>
          <p:cNvPr id="33" name="Google Shape;33;p14" descr="Logo&#10;&#10;Description automatically generated"/>
          <p:cNvPicPr preferRelativeResize="0"/>
          <p:nvPr/>
        </p:nvPicPr>
        <p:blipFill rotWithShape="1">
          <a:blip r:embed="rId2">
            <a:alphaModFix/>
          </a:blip>
          <a:srcRect/>
          <a:stretch/>
        </p:blipFill>
        <p:spPr>
          <a:xfrm>
            <a:off x="486071" y="6290322"/>
            <a:ext cx="1582822" cy="728098"/>
          </a:xfrm>
          <a:prstGeom prst="rect">
            <a:avLst/>
          </a:prstGeom>
          <a:noFill/>
          <a:ln>
            <a:noFill/>
          </a:ln>
        </p:spPr>
      </p:pic>
      <p:sp>
        <p:nvSpPr>
          <p:cNvPr id="34" name="Google Shape;34;p14"/>
          <p:cNvSpPr txBox="1">
            <a:spLocks noGrp="1"/>
          </p:cNvSpPr>
          <p:nvPr>
            <p:ph type="body" idx="1"/>
          </p:nvPr>
        </p:nvSpPr>
        <p:spPr>
          <a:xfrm>
            <a:off x="1853273" y="1983783"/>
            <a:ext cx="8485454" cy="3888566"/>
          </a:xfrm>
          <a:prstGeom prst="rect">
            <a:avLst/>
          </a:prstGeom>
          <a:noFill/>
          <a:ln>
            <a:noFill/>
          </a:ln>
        </p:spPr>
        <p:txBody>
          <a:bodyPr spcFirstLastPara="1" wrap="square" lIns="91425" tIns="45700" rIns="91425" bIns="45700" anchor="t" anchorCtr="0">
            <a:noAutofit/>
          </a:bodyPr>
          <a:lstStyle>
            <a:lvl1pPr marL="457200" lvl="0" indent="-406400" algn="l">
              <a:lnSpc>
                <a:spcPct val="135000"/>
              </a:lnSpc>
              <a:spcBef>
                <a:spcPts val="0"/>
              </a:spcBef>
              <a:spcAft>
                <a:spcPts val="0"/>
              </a:spcAft>
              <a:buSzPts val="2800"/>
              <a:buFont typeface="Open Sans"/>
              <a:buChar char="•"/>
              <a:defRPr sz="2000">
                <a:solidFill>
                  <a:schemeClr val="lt1"/>
                </a:solidFill>
              </a:defRPr>
            </a:lvl1pPr>
            <a:lvl2pPr marL="914400" lvl="1" indent="-342900" algn="l">
              <a:lnSpc>
                <a:spcPct val="80000"/>
              </a:lnSpc>
              <a:spcBef>
                <a:spcPts val="1200"/>
              </a:spcBef>
              <a:spcAft>
                <a:spcPts val="0"/>
              </a:spcAft>
              <a:buSzPts val="1800"/>
              <a:buFont typeface="Open Sans"/>
              <a:buChar char="•"/>
              <a:defRPr sz="1800">
                <a:solidFill>
                  <a:schemeClr val="lt1"/>
                </a:solidFill>
              </a:defRPr>
            </a:lvl2pPr>
            <a:lvl3pPr marL="1371600" lvl="2" indent="-320039" algn="l">
              <a:lnSpc>
                <a:spcPct val="80000"/>
              </a:lnSpc>
              <a:spcBef>
                <a:spcPts val="1200"/>
              </a:spcBef>
              <a:spcAft>
                <a:spcPts val="0"/>
              </a:spcAft>
              <a:buSzPts val="1440"/>
              <a:buFont typeface="Open Sans"/>
              <a:buChar char="•"/>
              <a:defRPr sz="1800">
                <a:solidFill>
                  <a:schemeClr val="lt1"/>
                </a:solidFill>
              </a:defRPr>
            </a:lvl3pPr>
            <a:lvl4pPr marL="1828800" lvl="3" indent="-342900" algn="l">
              <a:lnSpc>
                <a:spcPct val="80000"/>
              </a:lnSpc>
              <a:spcBef>
                <a:spcPts val="1200"/>
              </a:spcBef>
              <a:spcAft>
                <a:spcPts val="0"/>
              </a:spcAft>
              <a:buSzPts val="1800"/>
              <a:buFont typeface="Open Sans"/>
              <a:buChar char="•"/>
              <a:defRPr sz="1800">
                <a:solidFill>
                  <a:schemeClr val="lt1"/>
                </a:solidFill>
              </a:defRPr>
            </a:lvl4pPr>
            <a:lvl5pPr marL="2286000" lvl="4" indent="-297179" algn="l">
              <a:lnSpc>
                <a:spcPct val="80000"/>
              </a:lnSpc>
              <a:spcBef>
                <a:spcPts val="1200"/>
              </a:spcBef>
              <a:spcAft>
                <a:spcPts val="0"/>
              </a:spcAft>
              <a:buSzPts val="1080"/>
              <a:buFont typeface="Open Sans"/>
              <a:buChar char="•"/>
              <a:defRPr sz="18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5"/>
        <p:cNvGrpSpPr/>
        <p:nvPr/>
      </p:nvGrpSpPr>
      <p:grpSpPr>
        <a:xfrm>
          <a:off x="0" y="0"/>
          <a:ext cx="0" cy="0"/>
          <a:chOff x="0" y="0"/>
          <a:chExt cx="0" cy="0"/>
        </a:xfrm>
      </p:grpSpPr>
      <p:pic>
        <p:nvPicPr>
          <p:cNvPr id="36" name="Google Shape;36;p15" descr="Gears with solid fill"/>
          <p:cNvPicPr preferRelativeResize="0"/>
          <p:nvPr/>
        </p:nvPicPr>
        <p:blipFill rotWithShape="1">
          <a:blip r:embed="rId2">
            <a:alphaModFix/>
          </a:blip>
          <a:srcRect/>
          <a:stretch/>
        </p:blipFill>
        <p:spPr>
          <a:xfrm>
            <a:off x="10006261" y="1728792"/>
            <a:ext cx="4884823" cy="4884823"/>
          </a:xfrm>
          <a:prstGeom prst="rect">
            <a:avLst/>
          </a:prstGeom>
          <a:noFill/>
          <a:ln>
            <a:noFill/>
          </a:ln>
        </p:spPr>
      </p:pic>
      <p:pic>
        <p:nvPicPr>
          <p:cNvPr id="37" name="Google Shape;37;p15" descr="Gears with solid fill"/>
          <p:cNvPicPr preferRelativeResize="0"/>
          <p:nvPr/>
        </p:nvPicPr>
        <p:blipFill rotWithShape="1">
          <a:blip r:embed="rId3">
            <a:alphaModFix/>
          </a:blip>
          <a:srcRect/>
          <a:stretch/>
        </p:blipFill>
        <p:spPr>
          <a:xfrm>
            <a:off x="7676144" y="1125958"/>
            <a:ext cx="4884823" cy="4884823"/>
          </a:xfrm>
          <a:prstGeom prst="rect">
            <a:avLst/>
          </a:prstGeom>
          <a:noFill/>
          <a:ln>
            <a:noFill/>
          </a:ln>
        </p:spPr>
      </p:pic>
      <p:pic>
        <p:nvPicPr>
          <p:cNvPr id="38" name="Google Shape;38;p15" descr="Gears with solid fill"/>
          <p:cNvPicPr preferRelativeResize="0"/>
          <p:nvPr/>
        </p:nvPicPr>
        <p:blipFill rotWithShape="1">
          <a:blip r:embed="rId4">
            <a:alphaModFix/>
          </a:blip>
          <a:srcRect/>
          <a:stretch/>
        </p:blipFill>
        <p:spPr>
          <a:xfrm>
            <a:off x="6535390" y="-1321277"/>
            <a:ext cx="4884823" cy="4884823"/>
          </a:xfrm>
          <a:prstGeom prst="rect">
            <a:avLst/>
          </a:prstGeom>
          <a:noFill/>
          <a:ln>
            <a:noFill/>
          </a:ln>
        </p:spPr>
      </p:pic>
      <p:sp>
        <p:nvSpPr>
          <p:cNvPr id="39" name="Google Shape;39;p15"/>
          <p:cNvSpPr/>
          <p:nvPr/>
        </p:nvSpPr>
        <p:spPr>
          <a:xfrm>
            <a:off x="0" y="6313570"/>
            <a:ext cx="12192000" cy="704850"/>
          </a:xfrm>
          <a:prstGeom prst="rect">
            <a:avLst/>
          </a:prstGeom>
          <a:solidFill>
            <a:srgbClr val="4C7A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cxnSp>
        <p:nvCxnSpPr>
          <p:cNvPr id="40" name="Google Shape;40;p15"/>
          <p:cNvCxnSpPr/>
          <p:nvPr/>
        </p:nvCxnSpPr>
        <p:spPr>
          <a:xfrm>
            <a:off x="0" y="6227548"/>
            <a:ext cx="12192000" cy="29052"/>
          </a:xfrm>
          <a:prstGeom prst="straightConnector1">
            <a:avLst/>
          </a:prstGeom>
          <a:noFill/>
          <a:ln w="19050" cap="flat" cmpd="sng">
            <a:solidFill>
              <a:schemeClr val="dk1"/>
            </a:solidFill>
            <a:prstDash val="solid"/>
            <a:miter lim="800000"/>
            <a:headEnd type="none" w="sm" len="sm"/>
            <a:tailEnd type="none" w="sm" len="sm"/>
          </a:ln>
        </p:spPr>
      </p:cxnSp>
      <p:cxnSp>
        <p:nvCxnSpPr>
          <p:cNvPr id="41" name="Google Shape;41;p15"/>
          <p:cNvCxnSpPr/>
          <p:nvPr/>
        </p:nvCxnSpPr>
        <p:spPr>
          <a:xfrm rot="10800000" flipH="1">
            <a:off x="0" y="6304045"/>
            <a:ext cx="12192000" cy="24195"/>
          </a:xfrm>
          <a:prstGeom prst="straightConnector1">
            <a:avLst/>
          </a:prstGeom>
          <a:noFill/>
          <a:ln w="19050" cap="flat" cmpd="sng">
            <a:solidFill>
              <a:schemeClr val="accent4"/>
            </a:solidFill>
            <a:prstDash val="solid"/>
            <a:miter lim="800000"/>
            <a:headEnd type="none" w="sm" len="sm"/>
            <a:tailEnd type="none" w="sm" len="sm"/>
          </a:ln>
        </p:spPr>
      </p:cxnSp>
      <p:sp>
        <p:nvSpPr>
          <p:cNvPr id="42" name="Google Shape;42;p15"/>
          <p:cNvSpPr txBox="1">
            <a:spLocks noGrp="1"/>
          </p:cNvSpPr>
          <p:nvPr>
            <p:ph type="title"/>
          </p:nvPr>
        </p:nvSpPr>
        <p:spPr>
          <a:xfrm>
            <a:off x="640079" y="365125"/>
            <a:ext cx="10914611" cy="81757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A37238"/>
              </a:buClr>
              <a:buSzPts val="3600"/>
              <a:buFont typeface="Open Sans"/>
              <a:buNone/>
              <a:defRPr sz="3600" b="1">
                <a:solidFill>
                  <a:srgbClr val="A3723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5"/>
          <p:cNvSpPr txBox="1">
            <a:spLocks noGrp="1"/>
          </p:cNvSpPr>
          <p:nvPr>
            <p:ph type="body" idx="1"/>
          </p:nvPr>
        </p:nvSpPr>
        <p:spPr>
          <a:xfrm>
            <a:off x="640080" y="1377481"/>
            <a:ext cx="6492240" cy="4494868"/>
          </a:xfrm>
          <a:prstGeom prst="rect">
            <a:avLst/>
          </a:prstGeom>
          <a:noFill/>
          <a:ln>
            <a:noFill/>
          </a:ln>
        </p:spPr>
        <p:txBody>
          <a:bodyPr spcFirstLastPara="1" wrap="square" lIns="91425" tIns="45700" rIns="91425" bIns="45700" anchor="t" anchorCtr="0">
            <a:noAutofit/>
          </a:bodyPr>
          <a:lstStyle>
            <a:lvl1pPr marL="457200" lvl="0" indent="-228600" algn="l">
              <a:lnSpc>
                <a:spcPct val="135000"/>
              </a:lnSpc>
              <a:spcBef>
                <a:spcPts val="0"/>
              </a:spcBef>
              <a:spcAft>
                <a:spcPts val="0"/>
              </a:spcAft>
              <a:buSzPts val="2000"/>
              <a:buFont typeface="Open Sans"/>
              <a:buNone/>
              <a:defRPr sz="2000"/>
            </a:lvl1pPr>
            <a:lvl2pPr marL="914400" lvl="1" indent="-365760" algn="l">
              <a:lnSpc>
                <a:spcPct val="144444"/>
              </a:lnSpc>
              <a:spcBef>
                <a:spcPts val="1200"/>
              </a:spcBef>
              <a:spcAft>
                <a:spcPts val="0"/>
              </a:spcAft>
              <a:buSzPts val="2160"/>
              <a:buFont typeface="Open Sans"/>
              <a:buChar char="•"/>
              <a:defRPr sz="1800"/>
            </a:lvl2pPr>
            <a:lvl3pPr marL="1371600" lvl="2" indent="-354330" algn="l">
              <a:lnSpc>
                <a:spcPct val="80000"/>
              </a:lnSpc>
              <a:spcBef>
                <a:spcPts val="1200"/>
              </a:spcBef>
              <a:spcAft>
                <a:spcPts val="0"/>
              </a:spcAft>
              <a:buSzPts val="1980"/>
              <a:buFont typeface="Open Sans"/>
              <a:buChar char="•"/>
              <a:defRPr sz="1800"/>
            </a:lvl3pPr>
            <a:lvl4pPr marL="1828800" lvl="3" indent="-354330" algn="l">
              <a:lnSpc>
                <a:spcPct val="80000"/>
              </a:lnSpc>
              <a:spcBef>
                <a:spcPts val="1200"/>
              </a:spcBef>
              <a:spcAft>
                <a:spcPts val="0"/>
              </a:spcAft>
              <a:buSzPts val="1980"/>
              <a:buFont typeface="Open Sans"/>
              <a:buChar char="•"/>
              <a:defRPr sz="1800"/>
            </a:lvl4pPr>
            <a:lvl5pPr marL="2286000" lvl="4" indent="-354329" algn="l">
              <a:lnSpc>
                <a:spcPct val="80000"/>
              </a:lnSpc>
              <a:spcBef>
                <a:spcPts val="1200"/>
              </a:spcBef>
              <a:spcAft>
                <a:spcPts val="0"/>
              </a:spcAft>
              <a:buSzPts val="1980"/>
              <a:buFont typeface="Open Sans"/>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a:spLocks noGrp="1"/>
          </p:cNvSpPr>
          <p:nvPr>
            <p:ph type="pic" idx="2"/>
          </p:nvPr>
        </p:nvSpPr>
        <p:spPr>
          <a:xfrm>
            <a:off x="7334250" y="1330037"/>
            <a:ext cx="4217670" cy="4542312"/>
          </a:xfrm>
          <a:prstGeom prst="rect">
            <a:avLst/>
          </a:prstGeom>
          <a:noFill/>
          <a:ln>
            <a:noFill/>
          </a:ln>
        </p:spPr>
      </p:sp>
      <p:pic>
        <p:nvPicPr>
          <p:cNvPr id="45" name="Google Shape;45;p15" descr="Logo&#10;&#10;Description automatically generated"/>
          <p:cNvPicPr preferRelativeResize="0"/>
          <p:nvPr/>
        </p:nvPicPr>
        <p:blipFill rotWithShape="1">
          <a:blip r:embed="rId5">
            <a:alphaModFix/>
          </a:blip>
          <a:srcRect/>
          <a:stretch/>
        </p:blipFill>
        <p:spPr>
          <a:xfrm>
            <a:off x="486071" y="6290322"/>
            <a:ext cx="1582822" cy="72809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6"/>
        <p:cNvGrpSpPr/>
        <p:nvPr/>
      </p:nvGrpSpPr>
      <p:grpSpPr>
        <a:xfrm>
          <a:off x="0" y="0"/>
          <a:ext cx="0" cy="0"/>
          <a:chOff x="0" y="0"/>
          <a:chExt cx="0" cy="0"/>
        </a:xfrm>
      </p:grpSpPr>
      <p:pic>
        <p:nvPicPr>
          <p:cNvPr id="47" name="Google Shape;47;p16" descr="A person wearing glasses&#10;&#10;Description automatically generated with medium confidence"/>
          <p:cNvPicPr preferRelativeResize="0"/>
          <p:nvPr/>
        </p:nvPicPr>
        <p:blipFill rotWithShape="1">
          <a:blip r:embed="rId2">
            <a:alphaModFix/>
          </a:blip>
          <a:srcRect l="7426" t="6920" b="13143"/>
          <a:stretch/>
        </p:blipFill>
        <p:spPr>
          <a:xfrm flipH="1">
            <a:off x="-2" y="0"/>
            <a:ext cx="12192002" cy="7018420"/>
          </a:xfrm>
          <a:prstGeom prst="rect">
            <a:avLst/>
          </a:prstGeom>
          <a:noFill/>
          <a:ln>
            <a:noFill/>
          </a:ln>
        </p:spPr>
      </p:pic>
      <p:sp>
        <p:nvSpPr>
          <p:cNvPr id="48" name="Google Shape;48;p16"/>
          <p:cNvSpPr/>
          <p:nvPr/>
        </p:nvSpPr>
        <p:spPr>
          <a:xfrm>
            <a:off x="-1" y="1118938"/>
            <a:ext cx="6472989" cy="4743486"/>
          </a:xfrm>
          <a:prstGeom prst="rect">
            <a:avLst/>
          </a:prstGeom>
          <a:solidFill>
            <a:schemeClr val="lt1"/>
          </a:solidFill>
          <a:ln>
            <a:noFill/>
          </a:ln>
          <a:effectLst>
            <a:outerShdw blurRad="215900" sx="102000" sy="102000" algn="ctr" rotWithShape="0">
              <a:schemeClr val="dk2">
                <a:alpha val="27843"/>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49" name="Google Shape;49;p16"/>
          <p:cNvSpPr txBox="1">
            <a:spLocks noGrp="1"/>
          </p:cNvSpPr>
          <p:nvPr>
            <p:ph type="title"/>
          </p:nvPr>
        </p:nvSpPr>
        <p:spPr>
          <a:xfrm>
            <a:off x="1270860" y="2627078"/>
            <a:ext cx="4825139" cy="163520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A37238"/>
              </a:buClr>
              <a:buSzPts val="4400"/>
              <a:buFont typeface="Open Sans"/>
              <a:buNone/>
              <a:defRPr sz="4400" b="1">
                <a:solidFill>
                  <a:srgbClr val="A3723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6"/>
          <p:cNvSpPr txBox="1">
            <a:spLocks noGrp="1"/>
          </p:cNvSpPr>
          <p:nvPr>
            <p:ph type="body" idx="1"/>
          </p:nvPr>
        </p:nvSpPr>
        <p:spPr>
          <a:xfrm>
            <a:off x="1270860" y="4476867"/>
            <a:ext cx="4825139" cy="114124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400"/>
              <a:buFont typeface="Open Sans"/>
              <a:buNone/>
              <a:defRPr sz="2400">
                <a:solidFill>
                  <a:schemeClr val="dk2"/>
                </a:solidFill>
              </a:defRPr>
            </a:lvl1pPr>
            <a:lvl2pPr marL="914400" lvl="1" indent="-228600" algn="l">
              <a:lnSpc>
                <a:spcPct val="80000"/>
              </a:lnSpc>
              <a:spcBef>
                <a:spcPts val="1200"/>
              </a:spcBef>
              <a:spcAft>
                <a:spcPts val="0"/>
              </a:spcAft>
              <a:buSzPts val="2000"/>
              <a:buNone/>
              <a:defRPr sz="2000">
                <a:solidFill>
                  <a:srgbClr val="88898D"/>
                </a:solidFill>
              </a:defRPr>
            </a:lvl2pPr>
            <a:lvl3pPr marL="1371600" lvl="2" indent="-228600" algn="l">
              <a:lnSpc>
                <a:spcPct val="80000"/>
              </a:lnSpc>
              <a:spcBef>
                <a:spcPts val="1200"/>
              </a:spcBef>
              <a:spcAft>
                <a:spcPts val="0"/>
              </a:spcAft>
              <a:buSzPts val="1440"/>
              <a:buNone/>
              <a:defRPr sz="1800">
                <a:solidFill>
                  <a:srgbClr val="88898D"/>
                </a:solidFill>
              </a:defRPr>
            </a:lvl3pPr>
            <a:lvl4pPr marL="1828800" lvl="3" indent="-228600" algn="l">
              <a:lnSpc>
                <a:spcPct val="80000"/>
              </a:lnSpc>
              <a:spcBef>
                <a:spcPts val="1200"/>
              </a:spcBef>
              <a:spcAft>
                <a:spcPts val="0"/>
              </a:spcAft>
              <a:buSzPts val="1600"/>
              <a:buNone/>
              <a:defRPr sz="1600">
                <a:solidFill>
                  <a:srgbClr val="88898D"/>
                </a:solidFill>
              </a:defRPr>
            </a:lvl4pPr>
            <a:lvl5pPr marL="2286000" lvl="4" indent="-228600" algn="l">
              <a:lnSpc>
                <a:spcPct val="80000"/>
              </a:lnSpc>
              <a:spcBef>
                <a:spcPts val="1200"/>
              </a:spcBef>
              <a:spcAft>
                <a:spcPts val="0"/>
              </a:spcAft>
              <a:buSzPts val="960"/>
              <a:buNone/>
              <a:defRPr sz="1600">
                <a:solidFill>
                  <a:srgbClr val="88898D"/>
                </a:solidFill>
              </a:defRPr>
            </a:lvl5pPr>
            <a:lvl6pPr marL="2743200" lvl="5" indent="-228600" algn="l">
              <a:lnSpc>
                <a:spcPct val="90000"/>
              </a:lnSpc>
              <a:spcBef>
                <a:spcPts val="500"/>
              </a:spcBef>
              <a:spcAft>
                <a:spcPts val="0"/>
              </a:spcAft>
              <a:buClr>
                <a:srgbClr val="88898D"/>
              </a:buClr>
              <a:buSzPts val="1600"/>
              <a:buNone/>
              <a:defRPr sz="1600">
                <a:solidFill>
                  <a:srgbClr val="88898D"/>
                </a:solidFill>
              </a:defRPr>
            </a:lvl6pPr>
            <a:lvl7pPr marL="3200400" lvl="6" indent="-228600" algn="l">
              <a:lnSpc>
                <a:spcPct val="90000"/>
              </a:lnSpc>
              <a:spcBef>
                <a:spcPts val="500"/>
              </a:spcBef>
              <a:spcAft>
                <a:spcPts val="0"/>
              </a:spcAft>
              <a:buClr>
                <a:srgbClr val="88898D"/>
              </a:buClr>
              <a:buSzPts val="1600"/>
              <a:buNone/>
              <a:defRPr sz="1600">
                <a:solidFill>
                  <a:srgbClr val="88898D"/>
                </a:solidFill>
              </a:defRPr>
            </a:lvl7pPr>
            <a:lvl8pPr marL="3657600" lvl="7" indent="-228600" algn="l">
              <a:lnSpc>
                <a:spcPct val="90000"/>
              </a:lnSpc>
              <a:spcBef>
                <a:spcPts val="500"/>
              </a:spcBef>
              <a:spcAft>
                <a:spcPts val="0"/>
              </a:spcAft>
              <a:buClr>
                <a:srgbClr val="88898D"/>
              </a:buClr>
              <a:buSzPts val="1600"/>
              <a:buNone/>
              <a:defRPr sz="1600">
                <a:solidFill>
                  <a:srgbClr val="88898D"/>
                </a:solidFill>
              </a:defRPr>
            </a:lvl8pPr>
            <a:lvl9pPr marL="4114800" lvl="8" indent="-228600" algn="l">
              <a:lnSpc>
                <a:spcPct val="90000"/>
              </a:lnSpc>
              <a:spcBef>
                <a:spcPts val="500"/>
              </a:spcBef>
              <a:spcAft>
                <a:spcPts val="0"/>
              </a:spcAft>
              <a:buClr>
                <a:srgbClr val="88898D"/>
              </a:buClr>
              <a:buSzPts val="1600"/>
              <a:buNone/>
              <a:defRPr sz="1600">
                <a:solidFill>
                  <a:srgbClr val="88898D"/>
                </a:solidFill>
              </a:defRPr>
            </a:lvl9pPr>
          </a:lstStyle>
          <a:p>
            <a:endParaRPr/>
          </a:p>
        </p:txBody>
      </p:sp>
      <p:sp>
        <p:nvSpPr>
          <p:cNvPr id="51" name="Google Shape;51;p16"/>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Open Sans"/>
                <a:ea typeface="Open Sans"/>
                <a:cs typeface="Open Sans"/>
                <a:sym typeface="Open Sans"/>
              </a:defRPr>
            </a:lvl1pPr>
            <a:lvl2pPr marL="0" lvl="1" indent="0" algn="r">
              <a:spcBef>
                <a:spcPts val="0"/>
              </a:spcBef>
              <a:buNone/>
              <a:defRPr sz="1200" b="0" i="0" u="none" strike="noStrike" cap="none">
                <a:solidFill>
                  <a:schemeClr val="lt1"/>
                </a:solidFill>
                <a:latin typeface="Open Sans"/>
                <a:ea typeface="Open Sans"/>
                <a:cs typeface="Open Sans"/>
                <a:sym typeface="Open Sans"/>
              </a:defRPr>
            </a:lvl2pPr>
            <a:lvl3pPr marL="0" lvl="2" indent="0" algn="r">
              <a:spcBef>
                <a:spcPts val="0"/>
              </a:spcBef>
              <a:buNone/>
              <a:defRPr sz="1200" b="0" i="0" u="none" strike="noStrike" cap="none">
                <a:solidFill>
                  <a:schemeClr val="lt1"/>
                </a:solidFill>
                <a:latin typeface="Open Sans"/>
                <a:ea typeface="Open Sans"/>
                <a:cs typeface="Open Sans"/>
                <a:sym typeface="Open Sans"/>
              </a:defRPr>
            </a:lvl3pPr>
            <a:lvl4pPr marL="0" lvl="3" indent="0" algn="r">
              <a:spcBef>
                <a:spcPts val="0"/>
              </a:spcBef>
              <a:buNone/>
              <a:defRPr sz="1200" b="0" i="0" u="none" strike="noStrike" cap="none">
                <a:solidFill>
                  <a:schemeClr val="lt1"/>
                </a:solidFill>
                <a:latin typeface="Open Sans"/>
                <a:ea typeface="Open Sans"/>
                <a:cs typeface="Open Sans"/>
                <a:sym typeface="Open Sans"/>
              </a:defRPr>
            </a:lvl4pPr>
            <a:lvl5pPr marL="0" lvl="4" indent="0" algn="r">
              <a:spcBef>
                <a:spcPts val="0"/>
              </a:spcBef>
              <a:buNone/>
              <a:defRPr sz="1200" b="0" i="0" u="none" strike="noStrike" cap="none">
                <a:solidFill>
                  <a:schemeClr val="lt1"/>
                </a:solidFill>
                <a:latin typeface="Open Sans"/>
                <a:ea typeface="Open Sans"/>
                <a:cs typeface="Open Sans"/>
                <a:sym typeface="Open Sans"/>
              </a:defRPr>
            </a:lvl5pPr>
            <a:lvl6pPr marL="0" lvl="5" indent="0" algn="r">
              <a:spcBef>
                <a:spcPts val="0"/>
              </a:spcBef>
              <a:buNone/>
              <a:defRPr sz="1200" b="0" i="0" u="none" strike="noStrike" cap="none">
                <a:solidFill>
                  <a:schemeClr val="lt1"/>
                </a:solidFill>
                <a:latin typeface="Open Sans"/>
                <a:ea typeface="Open Sans"/>
                <a:cs typeface="Open Sans"/>
                <a:sym typeface="Open Sans"/>
              </a:defRPr>
            </a:lvl6pPr>
            <a:lvl7pPr marL="0" lvl="6" indent="0" algn="r">
              <a:spcBef>
                <a:spcPts val="0"/>
              </a:spcBef>
              <a:buNone/>
              <a:defRPr sz="1200" b="0" i="0" u="none" strike="noStrike" cap="none">
                <a:solidFill>
                  <a:schemeClr val="lt1"/>
                </a:solidFill>
                <a:latin typeface="Open Sans"/>
                <a:ea typeface="Open Sans"/>
                <a:cs typeface="Open Sans"/>
                <a:sym typeface="Open Sans"/>
              </a:defRPr>
            </a:lvl7pPr>
            <a:lvl8pPr marL="0" lvl="7" indent="0" algn="r">
              <a:spcBef>
                <a:spcPts val="0"/>
              </a:spcBef>
              <a:buNone/>
              <a:defRPr sz="1200" b="0" i="0" u="none" strike="noStrike" cap="none">
                <a:solidFill>
                  <a:schemeClr val="lt1"/>
                </a:solidFill>
                <a:latin typeface="Open Sans"/>
                <a:ea typeface="Open Sans"/>
                <a:cs typeface="Open Sans"/>
                <a:sym typeface="Open Sans"/>
              </a:defRPr>
            </a:lvl8pPr>
            <a:lvl9pPr marL="0" lvl="8" indent="0" algn="r">
              <a:spcBef>
                <a:spcPts val="0"/>
              </a:spcBef>
              <a:buNone/>
              <a:defRPr sz="12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grpSp>
        <p:nvGrpSpPr>
          <p:cNvPr id="52" name="Google Shape;52;p16"/>
          <p:cNvGrpSpPr/>
          <p:nvPr/>
        </p:nvGrpSpPr>
        <p:grpSpPr>
          <a:xfrm>
            <a:off x="0" y="6227548"/>
            <a:ext cx="12192000" cy="790872"/>
            <a:chOff x="0" y="6227548"/>
            <a:chExt cx="12192000" cy="790872"/>
          </a:xfrm>
        </p:grpSpPr>
        <p:grpSp>
          <p:nvGrpSpPr>
            <p:cNvPr id="53" name="Google Shape;53;p16"/>
            <p:cNvGrpSpPr/>
            <p:nvPr/>
          </p:nvGrpSpPr>
          <p:grpSpPr>
            <a:xfrm>
              <a:off x="0" y="6227548"/>
              <a:ext cx="12192000" cy="790872"/>
              <a:chOff x="0" y="6067128"/>
              <a:chExt cx="12192000" cy="790872"/>
            </a:xfrm>
          </p:grpSpPr>
          <p:sp>
            <p:nvSpPr>
              <p:cNvPr id="54" name="Google Shape;54;p16"/>
              <p:cNvSpPr/>
              <p:nvPr/>
            </p:nvSpPr>
            <p:spPr>
              <a:xfrm>
                <a:off x="0" y="6153150"/>
                <a:ext cx="12192000" cy="704850"/>
              </a:xfrm>
              <a:prstGeom prst="rect">
                <a:avLst/>
              </a:prstGeom>
              <a:solidFill>
                <a:srgbClr val="4C7A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cxnSp>
            <p:nvCxnSpPr>
              <p:cNvPr id="55" name="Google Shape;55;p16"/>
              <p:cNvCxnSpPr/>
              <p:nvPr/>
            </p:nvCxnSpPr>
            <p:spPr>
              <a:xfrm>
                <a:off x="0" y="6067128"/>
                <a:ext cx="12192000" cy="29052"/>
              </a:xfrm>
              <a:prstGeom prst="straightConnector1">
                <a:avLst/>
              </a:prstGeom>
              <a:noFill/>
              <a:ln w="19050" cap="flat" cmpd="sng">
                <a:solidFill>
                  <a:schemeClr val="dk1"/>
                </a:solidFill>
                <a:prstDash val="solid"/>
                <a:miter lim="800000"/>
                <a:headEnd type="none" w="sm" len="sm"/>
                <a:tailEnd type="none" w="sm" len="sm"/>
              </a:ln>
            </p:spPr>
          </p:cxnSp>
          <p:cxnSp>
            <p:nvCxnSpPr>
              <p:cNvPr id="56" name="Google Shape;56;p16"/>
              <p:cNvCxnSpPr/>
              <p:nvPr/>
            </p:nvCxnSpPr>
            <p:spPr>
              <a:xfrm rot="10800000" flipH="1">
                <a:off x="0" y="6143625"/>
                <a:ext cx="12192000" cy="24195"/>
              </a:xfrm>
              <a:prstGeom prst="straightConnector1">
                <a:avLst/>
              </a:prstGeom>
              <a:noFill/>
              <a:ln w="19050" cap="flat" cmpd="sng">
                <a:solidFill>
                  <a:schemeClr val="accent4"/>
                </a:solidFill>
                <a:prstDash val="solid"/>
                <a:miter lim="800000"/>
                <a:headEnd type="none" w="sm" len="sm"/>
                <a:tailEnd type="none" w="sm" len="sm"/>
              </a:ln>
            </p:spPr>
          </p:cxnSp>
        </p:grpSp>
        <p:pic>
          <p:nvPicPr>
            <p:cNvPr id="57" name="Google Shape;57;p16" descr="Logo&#10;&#10;Description automatically generated"/>
            <p:cNvPicPr preferRelativeResize="0"/>
            <p:nvPr/>
          </p:nvPicPr>
          <p:blipFill rotWithShape="1">
            <a:blip r:embed="rId3">
              <a:alphaModFix/>
            </a:blip>
            <a:srcRect/>
            <a:stretch/>
          </p:blipFill>
          <p:spPr>
            <a:xfrm>
              <a:off x="486071" y="6290322"/>
              <a:ext cx="1582822" cy="728098"/>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_Examples">
  <p:cSld name="Title and Content_Examples">
    <p:spTree>
      <p:nvGrpSpPr>
        <p:cNvPr id="1" name="Shape 58"/>
        <p:cNvGrpSpPr/>
        <p:nvPr/>
      </p:nvGrpSpPr>
      <p:grpSpPr>
        <a:xfrm>
          <a:off x="0" y="0"/>
          <a:ext cx="0" cy="0"/>
          <a:chOff x="0" y="0"/>
          <a:chExt cx="0" cy="0"/>
        </a:xfrm>
      </p:grpSpPr>
      <p:sp>
        <p:nvSpPr>
          <p:cNvPr id="59" name="Google Shape;59;p17"/>
          <p:cNvSpPr/>
          <p:nvPr/>
        </p:nvSpPr>
        <p:spPr>
          <a:xfrm>
            <a:off x="0" y="-154983"/>
            <a:ext cx="9174997" cy="6483223"/>
          </a:xfrm>
          <a:prstGeom prst="rect">
            <a:avLst/>
          </a:prstGeom>
          <a:gradFill>
            <a:gsLst>
              <a:gs pos="0">
                <a:schemeClr val="lt1"/>
              </a:gs>
              <a:gs pos="83000">
                <a:srgbClr val="FFFFFF"/>
              </a:gs>
              <a:gs pos="100000">
                <a:srgbClr val="FFFFFF">
                  <a:alpha val="0"/>
                </a:srgbClr>
              </a:gs>
            </a:gsLst>
            <a:lin ang="21593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60" name="Google Shape;60;p17"/>
          <p:cNvSpPr txBox="1">
            <a:spLocks noGrp="1"/>
          </p:cNvSpPr>
          <p:nvPr>
            <p:ph type="title"/>
          </p:nvPr>
        </p:nvSpPr>
        <p:spPr>
          <a:xfrm>
            <a:off x="640079" y="365125"/>
            <a:ext cx="10914611" cy="96491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A37238"/>
              </a:buClr>
              <a:buSzPts val="3600"/>
              <a:buFont typeface="Open Sans"/>
              <a:buNone/>
              <a:defRPr sz="3600" b="1">
                <a:solidFill>
                  <a:srgbClr val="A3723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7"/>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Open Sans"/>
                <a:ea typeface="Open Sans"/>
                <a:cs typeface="Open Sans"/>
                <a:sym typeface="Open Sans"/>
              </a:defRPr>
            </a:lvl1pPr>
            <a:lvl2pPr marL="0" lvl="1" indent="0" algn="r">
              <a:spcBef>
                <a:spcPts val="0"/>
              </a:spcBef>
              <a:buNone/>
              <a:defRPr sz="1200" b="0" i="0" u="none" strike="noStrike" cap="none">
                <a:solidFill>
                  <a:schemeClr val="lt1"/>
                </a:solidFill>
                <a:latin typeface="Open Sans"/>
                <a:ea typeface="Open Sans"/>
                <a:cs typeface="Open Sans"/>
                <a:sym typeface="Open Sans"/>
              </a:defRPr>
            </a:lvl2pPr>
            <a:lvl3pPr marL="0" lvl="2" indent="0" algn="r">
              <a:spcBef>
                <a:spcPts val="0"/>
              </a:spcBef>
              <a:buNone/>
              <a:defRPr sz="1200" b="0" i="0" u="none" strike="noStrike" cap="none">
                <a:solidFill>
                  <a:schemeClr val="lt1"/>
                </a:solidFill>
                <a:latin typeface="Open Sans"/>
                <a:ea typeface="Open Sans"/>
                <a:cs typeface="Open Sans"/>
                <a:sym typeface="Open Sans"/>
              </a:defRPr>
            </a:lvl3pPr>
            <a:lvl4pPr marL="0" lvl="3" indent="0" algn="r">
              <a:spcBef>
                <a:spcPts val="0"/>
              </a:spcBef>
              <a:buNone/>
              <a:defRPr sz="1200" b="0" i="0" u="none" strike="noStrike" cap="none">
                <a:solidFill>
                  <a:schemeClr val="lt1"/>
                </a:solidFill>
                <a:latin typeface="Open Sans"/>
                <a:ea typeface="Open Sans"/>
                <a:cs typeface="Open Sans"/>
                <a:sym typeface="Open Sans"/>
              </a:defRPr>
            </a:lvl4pPr>
            <a:lvl5pPr marL="0" lvl="4" indent="0" algn="r">
              <a:spcBef>
                <a:spcPts val="0"/>
              </a:spcBef>
              <a:buNone/>
              <a:defRPr sz="1200" b="0" i="0" u="none" strike="noStrike" cap="none">
                <a:solidFill>
                  <a:schemeClr val="lt1"/>
                </a:solidFill>
                <a:latin typeface="Open Sans"/>
                <a:ea typeface="Open Sans"/>
                <a:cs typeface="Open Sans"/>
                <a:sym typeface="Open Sans"/>
              </a:defRPr>
            </a:lvl5pPr>
            <a:lvl6pPr marL="0" lvl="5" indent="0" algn="r">
              <a:spcBef>
                <a:spcPts val="0"/>
              </a:spcBef>
              <a:buNone/>
              <a:defRPr sz="1200" b="0" i="0" u="none" strike="noStrike" cap="none">
                <a:solidFill>
                  <a:schemeClr val="lt1"/>
                </a:solidFill>
                <a:latin typeface="Open Sans"/>
                <a:ea typeface="Open Sans"/>
                <a:cs typeface="Open Sans"/>
                <a:sym typeface="Open Sans"/>
              </a:defRPr>
            </a:lvl6pPr>
            <a:lvl7pPr marL="0" lvl="6" indent="0" algn="r">
              <a:spcBef>
                <a:spcPts val="0"/>
              </a:spcBef>
              <a:buNone/>
              <a:defRPr sz="1200" b="0" i="0" u="none" strike="noStrike" cap="none">
                <a:solidFill>
                  <a:schemeClr val="lt1"/>
                </a:solidFill>
                <a:latin typeface="Open Sans"/>
                <a:ea typeface="Open Sans"/>
                <a:cs typeface="Open Sans"/>
                <a:sym typeface="Open Sans"/>
              </a:defRPr>
            </a:lvl7pPr>
            <a:lvl8pPr marL="0" lvl="7" indent="0" algn="r">
              <a:spcBef>
                <a:spcPts val="0"/>
              </a:spcBef>
              <a:buNone/>
              <a:defRPr sz="1200" b="0" i="0" u="none" strike="noStrike" cap="none">
                <a:solidFill>
                  <a:schemeClr val="lt1"/>
                </a:solidFill>
                <a:latin typeface="Open Sans"/>
                <a:ea typeface="Open Sans"/>
                <a:cs typeface="Open Sans"/>
                <a:sym typeface="Open Sans"/>
              </a:defRPr>
            </a:lvl8pPr>
            <a:lvl9pPr marL="0" lvl="8" indent="0" algn="r">
              <a:spcBef>
                <a:spcPts val="0"/>
              </a:spcBef>
              <a:buNone/>
              <a:defRPr sz="12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17"/>
          <p:cNvSpPr/>
          <p:nvPr/>
        </p:nvSpPr>
        <p:spPr>
          <a:xfrm>
            <a:off x="0" y="6313570"/>
            <a:ext cx="12192000" cy="704850"/>
          </a:xfrm>
          <a:prstGeom prst="rect">
            <a:avLst/>
          </a:prstGeom>
          <a:solidFill>
            <a:srgbClr val="4C7A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cxnSp>
        <p:nvCxnSpPr>
          <p:cNvPr id="63" name="Google Shape;63;p17"/>
          <p:cNvCxnSpPr/>
          <p:nvPr/>
        </p:nvCxnSpPr>
        <p:spPr>
          <a:xfrm>
            <a:off x="0" y="6227548"/>
            <a:ext cx="12192000" cy="29052"/>
          </a:xfrm>
          <a:prstGeom prst="straightConnector1">
            <a:avLst/>
          </a:prstGeom>
          <a:noFill/>
          <a:ln w="19050" cap="flat" cmpd="sng">
            <a:solidFill>
              <a:schemeClr val="dk1"/>
            </a:solidFill>
            <a:prstDash val="solid"/>
            <a:miter lim="800000"/>
            <a:headEnd type="none" w="sm" len="sm"/>
            <a:tailEnd type="none" w="sm" len="sm"/>
          </a:ln>
        </p:spPr>
      </p:cxnSp>
      <p:cxnSp>
        <p:nvCxnSpPr>
          <p:cNvPr id="64" name="Google Shape;64;p17"/>
          <p:cNvCxnSpPr/>
          <p:nvPr/>
        </p:nvCxnSpPr>
        <p:spPr>
          <a:xfrm rot="10800000" flipH="1">
            <a:off x="0" y="6304045"/>
            <a:ext cx="12192000" cy="24195"/>
          </a:xfrm>
          <a:prstGeom prst="straightConnector1">
            <a:avLst/>
          </a:prstGeom>
          <a:noFill/>
          <a:ln w="19050" cap="flat" cmpd="sng">
            <a:solidFill>
              <a:schemeClr val="accent4"/>
            </a:solidFill>
            <a:prstDash val="solid"/>
            <a:miter lim="800000"/>
            <a:headEnd type="none" w="sm" len="sm"/>
            <a:tailEnd type="none" w="sm" len="sm"/>
          </a:ln>
        </p:spPr>
      </p:cxnSp>
      <p:pic>
        <p:nvPicPr>
          <p:cNvPr id="65" name="Google Shape;65;p17" descr="Logo&#10;&#10;Description automatically generated"/>
          <p:cNvPicPr preferRelativeResize="0"/>
          <p:nvPr/>
        </p:nvPicPr>
        <p:blipFill rotWithShape="1">
          <a:blip r:embed="rId2">
            <a:alphaModFix/>
          </a:blip>
          <a:srcRect/>
          <a:stretch/>
        </p:blipFill>
        <p:spPr>
          <a:xfrm>
            <a:off x="486071" y="6290322"/>
            <a:ext cx="1582822" cy="728098"/>
          </a:xfrm>
          <a:prstGeom prst="rect">
            <a:avLst/>
          </a:prstGeom>
          <a:noFill/>
          <a:ln>
            <a:noFill/>
          </a:ln>
        </p:spPr>
      </p:pic>
      <p:grpSp>
        <p:nvGrpSpPr>
          <p:cNvPr id="66" name="Google Shape;66;p17"/>
          <p:cNvGrpSpPr/>
          <p:nvPr/>
        </p:nvGrpSpPr>
        <p:grpSpPr>
          <a:xfrm>
            <a:off x="6535390" y="-1321277"/>
            <a:ext cx="8355694" cy="7934892"/>
            <a:chOff x="6535390" y="-1321277"/>
            <a:chExt cx="8355694" cy="7934892"/>
          </a:xfrm>
        </p:grpSpPr>
        <p:pic>
          <p:nvPicPr>
            <p:cNvPr id="67" name="Google Shape;67;p17" descr="Gears with solid fill"/>
            <p:cNvPicPr preferRelativeResize="0"/>
            <p:nvPr/>
          </p:nvPicPr>
          <p:blipFill rotWithShape="1">
            <a:blip r:embed="rId3">
              <a:alphaModFix/>
            </a:blip>
            <a:srcRect/>
            <a:stretch/>
          </p:blipFill>
          <p:spPr>
            <a:xfrm>
              <a:off x="10006261" y="1728792"/>
              <a:ext cx="4884823" cy="4884823"/>
            </a:xfrm>
            <a:prstGeom prst="rect">
              <a:avLst/>
            </a:prstGeom>
            <a:noFill/>
            <a:ln>
              <a:noFill/>
            </a:ln>
          </p:spPr>
        </p:pic>
        <p:pic>
          <p:nvPicPr>
            <p:cNvPr id="68" name="Google Shape;68;p17" descr="Gears with solid fill"/>
            <p:cNvPicPr preferRelativeResize="0"/>
            <p:nvPr/>
          </p:nvPicPr>
          <p:blipFill rotWithShape="1">
            <a:blip r:embed="rId4">
              <a:alphaModFix/>
            </a:blip>
            <a:srcRect/>
            <a:stretch/>
          </p:blipFill>
          <p:spPr>
            <a:xfrm>
              <a:off x="7676144" y="1125958"/>
              <a:ext cx="4884823" cy="4884823"/>
            </a:xfrm>
            <a:prstGeom prst="rect">
              <a:avLst/>
            </a:prstGeom>
            <a:noFill/>
            <a:ln>
              <a:noFill/>
            </a:ln>
          </p:spPr>
        </p:pic>
        <p:pic>
          <p:nvPicPr>
            <p:cNvPr id="69" name="Google Shape;69;p17" descr="Gears with solid fill"/>
            <p:cNvPicPr preferRelativeResize="0"/>
            <p:nvPr/>
          </p:nvPicPr>
          <p:blipFill rotWithShape="1">
            <a:blip r:embed="rId5">
              <a:alphaModFix/>
            </a:blip>
            <a:srcRect/>
            <a:stretch/>
          </p:blipFill>
          <p:spPr>
            <a:xfrm>
              <a:off x="6535390" y="-1321277"/>
              <a:ext cx="4884823" cy="4884823"/>
            </a:xfrm>
            <a:prstGeom prst="rect">
              <a:avLst/>
            </a:prstGeom>
            <a:noFill/>
            <a:ln>
              <a:noFill/>
            </a:ln>
          </p:spPr>
        </p:pic>
      </p:grpSp>
      <p:sp>
        <p:nvSpPr>
          <p:cNvPr id="70" name="Google Shape;70;p17"/>
          <p:cNvSpPr txBox="1">
            <a:spLocks noGrp="1"/>
          </p:cNvSpPr>
          <p:nvPr>
            <p:ph type="body" idx="1"/>
          </p:nvPr>
        </p:nvSpPr>
        <p:spPr>
          <a:xfrm>
            <a:off x="640080" y="1377481"/>
            <a:ext cx="6492240" cy="4494868"/>
          </a:xfrm>
          <a:prstGeom prst="rect">
            <a:avLst/>
          </a:prstGeom>
          <a:noFill/>
          <a:ln>
            <a:noFill/>
          </a:ln>
        </p:spPr>
        <p:txBody>
          <a:bodyPr spcFirstLastPara="1" wrap="square" lIns="91425" tIns="45700" rIns="91425" bIns="45700" anchor="t" anchorCtr="0">
            <a:noAutofit/>
          </a:bodyPr>
          <a:lstStyle>
            <a:lvl1pPr marL="457200" lvl="0" indent="-228600" algn="l">
              <a:lnSpc>
                <a:spcPct val="135000"/>
              </a:lnSpc>
              <a:spcBef>
                <a:spcPts val="0"/>
              </a:spcBef>
              <a:spcAft>
                <a:spcPts val="0"/>
              </a:spcAft>
              <a:buSzPts val="2000"/>
              <a:buFont typeface="Open Sans"/>
              <a:buNone/>
              <a:defRPr sz="2000"/>
            </a:lvl1pPr>
            <a:lvl2pPr marL="914400" lvl="1" indent="-365760" algn="l">
              <a:lnSpc>
                <a:spcPct val="144444"/>
              </a:lnSpc>
              <a:spcBef>
                <a:spcPts val="1200"/>
              </a:spcBef>
              <a:spcAft>
                <a:spcPts val="0"/>
              </a:spcAft>
              <a:buSzPts val="2160"/>
              <a:buFont typeface="Open Sans"/>
              <a:buChar char="•"/>
              <a:defRPr sz="1800"/>
            </a:lvl2pPr>
            <a:lvl3pPr marL="1371600" lvl="2" indent="-354330" algn="l">
              <a:lnSpc>
                <a:spcPct val="80000"/>
              </a:lnSpc>
              <a:spcBef>
                <a:spcPts val="1200"/>
              </a:spcBef>
              <a:spcAft>
                <a:spcPts val="0"/>
              </a:spcAft>
              <a:buSzPts val="1980"/>
              <a:buFont typeface="Open Sans"/>
              <a:buChar char="•"/>
              <a:defRPr sz="1800"/>
            </a:lvl3pPr>
            <a:lvl4pPr marL="1828800" lvl="3" indent="-354330" algn="l">
              <a:lnSpc>
                <a:spcPct val="80000"/>
              </a:lnSpc>
              <a:spcBef>
                <a:spcPts val="1200"/>
              </a:spcBef>
              <a:spcAft>
                <a:spcPts val="0"/>
              </a:spcAft>
              <a:buSzPts val="1980"/>
              <a:buFont typeface="Open Sans"/>
              <a:buChar char="•"/>
              <a:defRPr sz="1800"/>
            </a:lvl4pPr>
            <a:lvl5pPr marL="2286000" lvl="4" indent="-354329" algn="l">
              <a:lnSpc>
                <a:spcPct val="80000"/>
              </a:lnSpc>
              <a:spcBef>
                <a:spcPts val="1200"/>
              </a:spcBef>
              <a:spcAft>
                <a:spcPts val="0"/>
              </a:spcAft>
              <a:buSzPts val="1980"/>
              <a:buFont typeface="Open Sans"/>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71"/>
        <p:cNvGrpSpPr/>
        <p:nvPr/>
      </p:nvGrpSpPr>
      <p:grpSpPr>
        <a:xfrm>
          <a:off x="0" y="0"/>
          <a:ext cx="0" cy="0"/>
          <a:chOff x="0" y="0"/>
          <a:chExt cx="0" cy="0"/>
        </a:xfrm>
      </p:grpSpPr>
      <p:pic>
        <p:nvPicPr>
          <p:cNvPr id="72" name="Google Shape;72;p18" descr="Gears with solid fill"/>
          <p:cNvPicPr preferRelativeResize="0"/>
          <p:nvPr/>
        </p:nvPicPr>
        <p:blipFill rotWithShape="1">
          <a:blip r:embed="rId2">
            <a:alphaModFix/>
          </a:blip>
          <a:srcRect/>
          <a:stretch/>
        </p:blipFill>
        <p:spPr>
          <a:xfrm>
            <a:off x="10006261" y="1728792"/>
            <a:ext cx="4884823" cy="4884823"/>
          </a:xfrm>
          <a:prstGeom prst="rect">
            <a:avLst/>
          </a:prstGeom>
          <a:noFill/>
          <a:ln>
            <a:noFill/>
          </a:ln>
        </p:spPr>
      </p:pic>
      <p:pic>
        <p:nvPicPr>
          <p:cNvPr id="73" name="Google Shape;73;p18" descr="Gears with solid fill"/>
          <p:cNvPicPr preferRelativeResize="0"/>
          <p:nvPr/>
        </p:nvPicPr>
        <p:blipFill rotWithShape="1">
          <a:blip r:embed="rId3">
            <a:alphaModFix/>
          </a:blip>
          <a:srcRect/>
          <a:stretch/>
        </p:blipFill>
        <p:spPr>
          <a:xfrm>
            <a:off x="7676144" y="1125958"/>
            <a:ext cx="4884823" cy="4884823"/>
          </a:xfrm>
          <a:prstGeom prst="rect">
            <a:avLst/>
          </a:prstGeom>
          <a:noFill/>
          <a:ln>
            <a:noFill/>
          </a:ln>
        </p:spPr>
      </p:pic>
      <p:pic>
        <p:nvPicPr>
          <p:cNvPr id="74" name="Google Shape;74;p18" descr="Gears with solid fill"/>
          <p:cNvPicPr preferRelativeResize="0"/>
          <p:nvPr/>
        </p:nvPicPr>
        <p:blipFill rotWithShape="1">
          <a:blip r:embed="rId4">
            <a:alphaModFix/>
          </a:blip>
          <a:srcRect/>
          <a:stretch/>
        </p:blipFill>
        <p:spPr>
          <a:xfrm>
            <a:off x="6535390" y="-1321277"/>
            <a:ext cx="4884823" cy="4884823"/>
          </a:xfrm>
          <a:prstGeom prst="rect">
            <a:avLst/>
          </a:prstGeom>
          <a:noFill/>
          <a:ln>
            <a:noFill/>
          </a:ln>
        </p:spPr>
      </p:pic>
      <p:grpSp>
        <p:nvGrpSpPr>
          <p:cNvPr id="75" name="Google Shape;75;p18"/>
          <p:cNvGrpSpPr/>
          <p:nvPr/>
        </p:nvGrpSpPr>
        <p:grpSpPr>
          <a:xfrm>
            <a:off x="0" y="6227548"/>
            <a:ext cx="12192000" cy="790872"/>
            <a:chOff x="0" y="6067128"/>
            <a:chExt cx="12192000" cy="790872"/>
          </a:xfrm>
        </p:grpSpPr>
        <p:sp>
          <p:nvSpPr>
            <p:cNvPr id="76" name="Google Shape;76;p18"/>
            <p:cNvSpPr/>
            <p:nvPr/>
          </p:nvSpPr>
          <p:spPr>
            <a:xfrm>
              <a:off x="0" y="6153150"/>
              <a:ext cx="12192000" cy="704850"/>
            </a:xfrm>
            <a:prstGeom prst="rect">
              <a:avLst/>
            </a:prstGeom>
            <a:solidFill>
              <a:srgbClr val="4C7A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cxnSp>
          <p:nvCxnSpPr>
            <p:cNvPr id="77" name="Google Shape;77;p18"/>
            <p:cNvCxnSpPr/>
            <p:nvPr/>
          </p:nvCxnSpPr>
          <p:spPr>
            <a:xfrm>
              <a:off x="0" y="6067128"/>
              <a:ext cx="12192000" cy="29052"/>
            </a:xfrm>
            <a:prstGeom prst="straightConnector1">
              <a:avLst/>
            </a:prstGeom>
            <a:noFill/>
            <a:ln w="19050" cap="flat" cmpd="sng">
              <a:solidFill>
                <a:schemeClr val="dk1"/>
              </a:solidFill>
              <a:prstDash val="solid"/>
              <a:miter lim="800000"/>
              <a:headEnd type="none" w="sm" len="sm"/>
              <a:tailEnd type="none" w="sm" len="sm"/>
            </a:ln>
          </p:spPr>
        </p:cxnSp>
        <p:cxnSp>
          <p:nvCxnSpPr>
            <p:cNvPr id="78" name="Google Shape;78;p18"/>
            <p:cNvCxnSpPr/>
            <p:nvPr/>
          </p:nvCxnSpPr>
          <p:spPr>
            <a:xfrm rot="10800000" flipH="1">
              <a:off x="0" y="6143625"/>
              <a:ext cx="12192000" cy="24195"/>
            </a:xfrm>
            <a:prstGeom prst="straightConnector1">
              <a:avLst/>
            </a:prstGeom>
            <a:noFill/>
            <a:ln w="19050" cap="flat" cmpd="sng">
              <a:solidFill>
                <a:schemeClr val="accent4"/>
              </a:solidFill>
              <a:prstDash val="solid"/>
              <a:miter lim="800000"/>
              <a:headEnd type="none" w="sm" len="sm"/>
              <a:tailEnd type="none" w="sm" len="sm"/>
            </a:ln>
          </p:spPr>
        </p:cxnSp>
      </p:grpSp>
      <p:sp>
        <p:nvSpPr>
          <p:cNvPr id="79" name="Google Shape;79;p18"/>
          <p:cNvSpPr txBox="1">
            <a:spLocks noGrp="1"/>
          </p:cNvSpPr>
          <p:nvPr>
            <p:ph type="title"/>
          </p:nvPr>
        </p:nvSpPr>
        <p:spPr>
          <a:xfrm>
            <a:off x="640079" y="365125"/>
            <a:ext cx="10914611" cy="81757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A37238"/>
              </a:buClr>
              <a:buSzPts val="3600"/>
              <a:buFont typeface="Open Sans"/>
              <a:buNone/>
              <a:defRPr sz="3600" b="1">
                <a:solidFill>
                  <a:srgbClr val="A3723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Open Sans"/>
                <a:ea typeface="Open Sans"/>
                <a:cs typeface="Open Sans"/>
                <a:sym typeface="Open Sans"/>
              </a:defRPr>
            </a:lvl1pPr>
            <a:lvl2pPr marL="0" lvl="1" indent="0" algn="r">
              <a:spcBef>
                <a:spcPts val="0"/>
              </a:spcBef>
              <a:buNone/>
              <a:defRPr sz="1200" b="0" i="0" u="none" strike="noStrike" cap="none">
                <a:solidFill>
                  <a:schemeClr val="lt1"/>
                </a:solidFill>
                <a:latin typeface="Open Sans"/>
                <a:ea typeface="Open Sans"/>
                <a:cs typeface="Open Sans"/>
                <a:sym typeface="Open Sans"/>
              </a:defRPr>
            </a:lvl2pPr>
            <a:lvl3pPr marL="0" lvl="2" indent="0" algn="r">
              <a:spcBef>
                <a:spcPts val="0"/>
              </a:spcBef>
              <a:buNone/>
              <a:defRPr sz="1200" b="0" i="0" u="none" strike="noStrike" cap="none">
                <a:solidFill>
                  <a:schemeClr val="lt1"/>
                </a:solidFill>
                <a:latin typeface="Open Sans"/>
                <a:ea typeface="Open Sans"/>
                <a:cs typeface="Open Sans"/>
                <a:sym typeface="Open Sans"/>
              </a:defRPr>
            </a:lvl3pPr>
            <a:lvl4pPr marL="0" lvl="3" indent="0" algn="r">
              <a:spcBef>
                <a:spcPts val="0"/>
              </a:spcBef>
              <a:buNone/>
              <a:defRPr sz="1200" b="0" i="0" u="none" strike="noStrike" cap="none">
                <a:solidFill>
                  <a:schemeClr val="lt1"/>
                </a:solidFill>
                <a:latin typeface="Open Sans"/>
                <a:ea typeface="Open Sans"/>
                <a:cs typeface="Open Sans"/>
                <a:sym typeface="Open Sans"/>
              </a:defRPr>
            </a:lvl4pPr>
            <a:lvl5pPr marL="0" lvl="4" indent="0" algn="r">
              <a:spcBef>
                <a:spcPts val="0"/>
              </a:spcBef>
              <a:buNone/>
              <a:defRPr sz="1200" b="0" i="0" u="none" strike="noStrike" cap="none">
                <a:solidFill>
                  <a:schemeClr val="lt1"/>
                </a:solidFill>
                <a:latin typeface="Open Sans"/>
                <a:ea typeface="Open Sans"/>
                <a:cs typeface="Open Sans"/>
                <a:sym typeface="Open Sans"/>
              </a:defRPr>
            </a:lvl5pPr>
            <a:lvl6pPr marL="0" lvl="5" indent="0" algn="r">
              <a:spcBef>
                <a:spcPts val="0"/>
              </a:spcBef>
              <a:buNone/>
              <a:defRPr sz="1200" b="0" i="0" u="none" strike="noStrike" cap="none">
                <a:solidFill>
                  <a:schemeClr val="lt1"/>
                </a:solidFill>
                <a:latin typeface="Open Sans"/>
                <a:ea typeface="Open Sans"/>
                <a:cs typeface="Open Sans"/>
                <a:sym typeface="Open Sans"/>
              </a:defRPr>
            </a:lvl6pPr>
            <a:lvl7pPr marL="0" lvl="6" indent="0" algn="r">
              <a:spcBef>
                <a:spcPts val="0"/>
              </a:spcBef>
              <a:buNone/>
              <a:defRPr sz="1200" b="0" i="0" u="none" strike="noStrike" cap="none">
                <a:solidFill>
                  <a:schemeClr val="lt1"/>
                </a:solidFill>
                <a:latin typeface="Open Sans"/>
                <a:ea typeface="Open Sans"/>
                <a:cs typeface="Open Sans"/>
                <a:sym typeface="Open Sans"/>
              </a:defRPr>
            </a:lvl7pPr>
            <a:lvl8pPr marL="0" lvl="7" indent="0" algn="r">
              <a:spcBef>
                <a:spcPts val="0"/>
              </a:spcBef>
              <a:buNone/>
              <a:defRPr sz="1200" b="0" i="0" u="none" strike="noStrike" cap="none">
                <a:solidFill>
                  <a:schemeClr val="lt1"/>
                </a:solidFill>
                <a:latin typeface="Open Sans"/>
                <a:ea typeface="Open Sans"/>
                <a:cs typeface="Open Sans"/>
                <a:sym typeface="Open Sans"/>
              </a:defRPr>
            </a:lvl8pPr>
            <a:lvl9pPr marL="0" lvl="8" indent="0" algn="r">
              <a:spcBef>
                <a:spcPts val="0"/>
              </a:spcBef>
              <a:buNone/>
              <a:defRPr sz="12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18"/>
          <p:cNvSpPr>
            <a:spLocks noGrp="1"/>
          </p:cNvSpPr>
          <p:nvPr>
            <p:ph type="pic" idx="2"/>
          </p:nvPr>
        </p:nvSpPr>
        <p:spPr>
          <a:xfrm>
            <a:off x="640079" y="1379355"/>
            <a:ext cx="4217670" cy="4542312"/>
          </a:xfrm>
          <a:prstGeom prst="rect">
            <a:avLst/>
          </a:prstGeom>
          <a:noFill/>
          <a:ln>
            <a:noFill/>
          </a:ln>
        </p:spPr>
      </p:sp>
      <p:pic>
        <p:nvPicPr>
          <p:cNvPr id="82" name="Google Shape;82;p18" descr="Logo&#10;&#10;Description automatically generated"/>
          <p:cNvPicPr preferRelativeResize="0"/>
          <p:nvPr/>
        </p:nvPicPr>
        <p:blipFill rotWithShape="1">
          <a:blip r:embed="rId5">
            <a:alphaModFix/>
          </a:blip>
          <a:srcRect/>
          <a:stretch/>
        </p:blipFill>
        <p:spPr>
          <a:xfrm>
            <a:off x="486071" y="6290322"/>
            <a:ext cx="1582822" cy="728098"/>
          </a:xfrm>
          <a:prstGeom prst="rect">
            <a:avLst/>
          </a:prstGeom>
          <a:noFill/>
          <a:ln>
            <a:noFill/>
          </a:ln>
        </p:spPr>
      </p:pic>
      <p:sp>
        <p:nvSpPr>
          <p:cNvPr id="83" name="Google Shape;83;p18"/>
          <p:cNvSpPr txBox="1">
            <a:spLocks noGrp="1"/>
          </p:cNvSpPr>
          <p:nvPr>
            <p:ph type="body" idx="1"/>
          </p:nvPr>
        </p:nvSpPr>
        <p:spPr>
          <a:xfrm>
            <a:off x="5059681" y="1404372"/>
            <a:ext cx="6492240" cy="4494868"/>
          </a:xfrm>
          <a:prstGeom prst="rect">
            <a:avLst/>
          </a:prstGeom>
          <a:noFill/>
          <a:ln>
            <a:noFill/>
          </a:ln>
        </p:spPr>
        <p:txBody>
          <a:bodyPr spcFirstLastPara="1" wrap="square" lIns="91425" tIns="45700" rIns="91425" bIns="45700" anchor="t" anchorCtr="0">
            <a:noAutofit/>
          </a:bodyPr>
          <a:lstStyle>
            <a:lvl1pPr marL="457200" lvl="0" indent="-228600" algn="l">
              <a:lnSpc>
                <a:spcPct val="135000"/>
              </a:lnSpc>
              <a:spcBef>
                <a:spcPts val="0"/>
              </a:spcBef>
              <a:spcAft>
                <a:spcPts val="0"/>
              </a:spcAft>
              <a:buSzPts val="2000"/>
              <a:buFont typeface="Open Sans"/>
              <a:buNone/>
              <a:defRPr sz="2000"/>
            </a:lvl1pPr>
            <a:lvl2pPr marL="914400" lvl="1" indent="-365760" algn="l">
              <a:lnSpc>
                <a:spcPct val="144444"/>
              </a:lnSpc>
              <a:spcBef>
                <a:spcPts val="1200"/>
              </a:spcBef>
              <a:spcAft>
                <a:spcPts val="0"/>
              </a:spcAft>
              <a:buSzPts val="2160"/>
              <a:buFont typeface="Open Sans"/>
              <a:buChar char="•"/>
              <a:defRPr sz="1800"/>
            </a:lvl2pPr>
            <a:lvl3pPr marL="1371600" lvl="2" indent="-354330" algn="l">
              <a:lnSpc>
                <a:spcPct val="80000"/>
              </a:lnSpc>
              <a:spcBef>
                <a:spcPts val="1200"/>
              </a:spcBef>
              <a:spcAft>
                <a:spcPts val="0"/>
              </a:spcAft>
              <a:buSzPts val="1980"/>
              <a:buFont typeface="Open Sans"/>
              <a:buChar char="•"/>
              <a:defRPr sz="1800"/>
            </a:lvl3pPr>
            <a:lvl4pPr marL="1828800" lvl="3" indent="-354330" algn="l">
              <a:lnSpc>
                <a:spcPct val="80000"/>
              </a:lnSpc>
              <a:spcBef>
                <a:spcPts val="1200"/>
              </a:spcBef>
              <a:spcAft>
                <a:spcPts val="0"/>
              </a:spcAft>
              <a:buSzPts val="1980"/>
              <a:buFont typeface="Open Sans"/>
              <a:buChar char="•"/>
              <a:defRPr sz="1800"/>
            </a:lvl4pPr>
            <a:lvl5pPr marL="2286000" lvl="4" indent="-354329" algn="l">
              <a:lnSpc>
                <a:spcPct val="80000"/>
              </a:lnSpc>
              <a:spcBef>
                <a:spcPts val="1200"/>
              </a:spcBef>
              <a:spcAft>
                <a:spcPts val="0"/>
              </a:spcAft>
              <a:buSzPts val="1980"/>
              <a:buFont typeface="Open Sans"/>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 no headline gear">
  <p:cSld name="Title and Content - no headline gear">
    <p:spTree>
      <p:nvGrpSpPr>
        <p:cNvPr id="1" name="Shape 84"/>
        <p:cNvGrpSpPr/>
        <p:nvPr/>
      </p:nvGrpSpPr>
      <p:grpSpPr>
        <a:xfrm>
          <a:off x="0" y="0"/>
          <a:ext cx="0" cy="0"/>
          <a:chOff x="0" y="0"/>
          <a:chExt cx="0" cy="0"/>
        </a:xfrm>
      </p:grpSpPr>
      <p:grpSp>
        <p:nvGrpSpPr>
          <p:cNvPr id="85" name="Google Shape;85;p19"/>
          <p:cNvGrpSpPr/>
          <p:nvPr/>
        </p:nvGrpSpPr>
        <p:grpSpPr>
          <a:xfrm>
            <a:off x="6535390" y="-1321277"/>
            <a:ext cx="8355694" cy="7934892"/>
            <a:chOff x="6535390" y="-1321277"/>
            <a:chExt cx="8355694" cy="7934892"/>
          </a:xfrm>
        </p:grpSpPr>
        <p:pic>
          <p:nvPicPr>
            <p:cNvPr id="86" name="Google Shape;86;p19" descr="Gears with solid fill"/>
            <p:cNvPicPr preferRelativeResize="0"/>
            <p:nvPr/>
          </p:nvPicPr>
          <p:blipFill rotWithShape="1">
            <a:blip r:embed="rId2">
              <a:alphaModFix/>
            </a:blip>
            <a:srcRect/>
            <a:stretch/>
          </p:blipFill>
          <p:spPr>
            <a:xfrm>
              <a:off x="10006261" y="1728792"/>
              <a:ext cx="4884823" cy="4884823"/>
            </a:xfrm>
            <a:prstGeom prst="rect">
              <a:avLst/>
            </a:prstGeom>
            <a:noFill/>
            <a:ln>
              <a:noFill/>
            </a:ln>
          </p:spPr>
        </p:pic>
        <p:pic>
          <p:nvPicPr>
            <p:cNvPr id="87" name="Google Shape;87;p19" descr="Gears with solid fill"/>
            <p:cNvPicPr preferRelativeResize="0"/>
            <p:nvPr/>
          </p:nvPicPr>
          <p:blipFill rotWithShape="1">
            <a:blip r:embed="rId3">
              <a:alphaModFix/>
            </a:blip>
            <a:srcRect/>
            <a:stretch/>
          </p:blipFill>
          <p:spPr>
            <a:xfrm>
              <a:off x="7676144" y="1125958"/>
              <a:ext cx="4884823" cy="4884823"/>
            </a:xfrm>
            <a:prstGeom prst="rect">
              <a:avLst/>
            </a:prstGeom>
            <a:noFill/>
            <a:ln>
              <a:noFill/>
            </a:ln>
          </p:spPr>
        </p:pic>
        <p:pic>
          <p:nvPicPr>
            <p:cNvPr id="88" name="Google Shape;88;p19" descr="Gears with solid fill"/>
            <p:cNvPicPr preferRelativeResize="0"/>
            <p:nvPr/>
          </p:nvPicPr>
          <p:blipFill rotWithShape="1">
            <a:blip r:embed="rId4">
              <a:alphaModFix/>
            </a:blip>
            <a:srcRect/>
            <a:stretch/>
          </p:blipFill>
          <p:spPr>
            <a:xfrm>
              <a:off x="6535390" y="-1321277"/>
              <a:ext cx="4884823" cy="4884823"/>
            </a:xfrm>
            <a:prstGeom prst="rect">
              <a:avLst/>
            </a:prstGeom>
            <a:noFill/>
            <a:ln>
              <a:noFill/>
            </a:ln>
          </p:spPr>
        </p:pic>
      </p:grpSp>
      <p:sp>
        <p:nvSpPr>
          <p:cNvPr id="89" name="Google Shape;89;p19"/>
          <p:cNvSpPr txBox="1">
            <a:spLocks noGrp="1"/>
          </p:cNvSpPr>
          <p:nvPr>
            <p:ph type="title"/>
          </p:nvPr>
        </p:nvSpPr>
        <p:spPr>
          <a:xfrm>
            <a:off x="640079" y="365125"/>
            <a:ext cx="10914611" cy="96491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A37238"/>
              </a:buClr>
              <a:buSzPts val="3600"/>
              <a:buFont typeface="Open Sans"/>
              <a:buNone/>
              <a:defRPr sz="3600" b="1">
                <a:solidFill>
                  <a:srgbClr val="A3723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9"/>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Open Sans"/>
                <a:ea typeface="Open Sans"/>
                <a:cs typeface="Open Sans"/>
                <a:sym typeface="Open Sans"/>
              </a:defRPr>
            </a:lvl1pPr>
            <a:lvl2pPr marL="0" lvl="1" indent="0" algn="r">
              <a:spcBef>
                <a:spcPts val="0"/>
              </a:spcBef>
              <a:buNone/>
              <a:defRPr sz="1200" b="0" i="0" u="none" strike="noStrike" cap="none">
                <a:solidFill>
                  <a:schemeClr val="lt1"/>
                </a:solidFill>
                <a:latin typeface="Open Sans"/>
                <a:ea typeface="Open Sans"/>
                <a:cs typeface="Open Sans"/>
                <a:sym typeface="Open Sans"/>
              </a:defRPr>
            </a:lvl2pPr>
            <a:lvl3pPr marL="0" lvl="2" indent="0" algn="r">
              <a:spcBef>
                <a:spcPts val="0"/>
              </a:spcBef>
              <a:buNone/>
              <a:defRPr sz="1200" b="0" i="0" u="none" strike="noStrike" cap="none">
                <a:solidFill>
                  <a:schemeClr val="lt1"/>
                </a:solidFill>
                <a:latin typeface="Open Sans"/>
                <a:ea typeface="Open Sans"/>
                <a:cs typeface="Open Sans"/>
                <a:sym typeface="Open Sans"/>
              </a:defRPr>
            </a:lvl3pPr>
            <a:lvl4pPr marL="0" lvl="3" indent="0" algn="r">
              <a:spcBef>
                <a:spcPts val="0"/>
              </a:spcBef>
              <a:buNone/>
              <a:defRPr sz="1200" b="0" i="0" u="none" strike="noStrike" cap="none">
                <a:solidFill>
                  <a:schemeClr val="lt1"/>
                </a:solidFill>
                <a:latin typeface="Open Sans"/>
                <a:ea typeface="Open Sans"/>
                <a:cs typeface="Open Sans"/>
                <a:sym typeface="Open Sans"/>
              </a:defRPr>
            </a:lvl4pPr>
            <a:lvl5pPr marL="0" lvl="4" indent="0" algn="r">
              <a:spcBef>
                <a:spcPts val="0"/>
              </a:spcBef>
              <a:buNone/>
              <a:defRPr sz="1200" b="0" i="0" u="none" strike="noStrike" cap="none">
                <a:solidFill>
                  <a:schemeClr val="lt1"/>
                </a:solidFill>
                <a:latin typeface="Open Sans"/>
                <a:ea typeface="Open Sans"/>
                <a:cs typeface="Open Sans"/>
                <a:sym typeface="Open Sans"/>
              </a:defRPr>
            </a:lvl5pPr>
            <a:lvl6pPr marL="0" lvl="5" indent="0" algn="r">
              <a:spcBef>
                <a:spcPts val="0"/>
              </a:spcBef>
              <a:buNone/>
              <a:defRPr sz="1200" b="0" i="0" u="none" strike="noStrike" cap="none">
                <a:solidFill>
                  <a:schemeClr val="lt1"/>
                </a:solidFill>
                <a:latin typeface="Open Sans"/>
                <a:ea typeface="Open Sans"/>
                <a:cs typeface="Open Sans"/>
                <a:sym typeface="Open Sans"/>
              </a:defRPr>
            </a:lvl6pPr>
            <a:lvl7pPr marL="0" lvl="6" indent="0" algn="r">
              <a:spcBef>
                <a:spcPts val="0"/>
              </a:spcBef>
              <a:buNone/>
              <a:defRPr sz="1200" b="0" i="0" u="none" strike="noStrike" cap="none">
                <a:solidFill>
                  <a:schemeClr val="lt1"/>
                </a:solidFill>
                <a:latin typeface="Open Sans"/>
                <a:ea typeface="Open Sans"/>
                <a:cs typeface="Open Sans"/>
                <a:sym typeface="Open Sans"/>
              </a:defRPr>
            </a:lvl7pPr>
            <a:lvl8pPr marL="0" lvl="7" indent="0" algn="r">
              <a:spcBef>
                <a:spcPts val="0"/>
              </a:spcBef>
              <a:buNone/>
              <a:defRPr sz="1200" b="0" i="0" u="none" strike="noStrike" cap="none">
                <a:solidFill>
                  <a:schemeClr val="lt1"/>
                </a:solidFill>
                <a:latin typeface="Open Sans"/>
                <a:ea typeface="Open Sans"/>
                <a:cs typeface="Open Sans"/>
                <a:sym typeface="Open Sans"/>
              </a:defRPr>
            </a:lvl8pPr>
            <a:lvl9pPr marL="0" lvl="8" indent="0" algn="r">
              <a:spcBef>
                <a:spcPts val="0"/>
              </a:spcBef>
              <a:buNone/>
              <a:defRPr sz="12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19"/>
          <p:cNvSpPr/>
          <p:nvPr/>
        </p:nvSpPr>
        <p:spPr>
          <a:xfrm>
            <a:off x="0" y="6313570"/>
            <a:ext cx="12192000" cy="704850"/>
          </a:xfrm>
          <a:prstGeom prst="rect">
            <a:avLst/>
          </a:prstGeom>
          <a:solidFill>
            <a:srgbClr val="4C7A7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cxnSp>
        <p:nvCxnSpPr>
          <p:cNvPr id="92" name="Google Shape;92;p19"/>
          <p:cNvCxnSpPr/>
          <p:nvPr/>
        </p:nvCxnSpPr>
        <p:spPr>
          <a:xfrm>
            <a:off x="0" y="6227548"/>
            <a:ext cx="12192000" cy="29052"/>
          </a:xfrm>
          <a:prstGeom prst="straightConnector1">
            <a:avLst/>
          </a:prstGeom>
          <a:noFill/>
          <a:ln w="19050" cap="flat" cmpd="sng">
            <a:solidFill>
              <a:schemeClr val="dk1"/>
            </a:solidFill>
            <a:prstDash val="solid"/>
            <a:miter lim="800000"/>
            <a:headEnd type="none" w="sm" len="sm"/>
            <a:tailEnd type="none" w="sm" len="sm"/>
          </a:ln>
        </p:spPr>
      </p:cxnSp>
      <p:cxnSp>
        <p:nvCxnSpPr>
          <p:cNvPr id="93" name="Google Shape;93;p19"/>
          <p:cNvCxnSpPr/>
          <p:nvPr/>
        </p:nvCxnSpPr>
        <p:spPr>
          <a:xfrm rot="10800000" flipH="1">
            <a:off x="0" y="6304045"/>
            <a:ext cx="12192000" cy="24195"/>
          </a:xfrm>
          <a:prstGeom prst="straightConnector1">
            <a:avLst/>
          </a:prstGeom>
          <a:noFill/>
          <a:ln w="19050" cap="flat" cmpd="sng">
            <a:solidFill>
              <a:schemeClr val="accent4"/>
            </a:solidFill>
            <a:prstDash val="solid"/>
            <a:miter lim="800000"/>
            <a:headEnd type="none" w="sm" len="sm"/>
            <a:tailEnd type="none" w="sm" len="sm"/>
          </a:ln>
        </p:spPr>
      </p:cxnSp>
      <p:pic>
        <p:nvPicPr>
          <p:cNvPr id="94" name="Google Shape;94;p19" descr="Logo&#10;&#10;Description automatically generated"/>
          <p:cNvPicPr preferRelativeResize="0"/>
          <p:nvPr/>
        </p:nvPicPr>
        <p:blipFill rotWithShape="1">
          <a:blip r:embed="rId5">
            <a:alphaModFix/>
          </a:blip>
          <a:srcRect/>
          <a:stretch/>
        </p:blipFill>
        <p:spPr>
          <a:xfrm>
            <a:off x="486071" y="6290322"/>
            <a:ext cx="1582822" cy="728098"/>
          </a:xfrm>
          <a:prstGeom prst="rect">
            <a:avLst/>
          </a:prstGeom>
          <a:noFill/>
          <a:ln>
            <a:noFill/>
          </a:ln>
        </p:spPr>
      </p:pic>
      <p:sp>
        <p:nvSpPr>
          <p:cNvPr id="95" name="Google Shape;95;p19"/>
          <p:cNvSpPr txBox="1">
            <a:spLocks noGrp="1"/>
          </p:cNvSpPr>
          <p:nvPr>
            <p:ph type="body" idx="1"/>
          </p:nvPr>
        </p:nvSpPr>
        <p:spPr>
          <a:xfrm>
            <a:off x="640080" y="1377481"/>
            <a:ext cx="10914610" cy="4494868"/>
          </a:xfrm>
          <a:prstGeom prst="rect">
            <a:avLst/>
          </a:prstGeom>
          <a:noFill/>
          <a:ln>
            <a:noFill/>
          </a:ln>
        </p:spPr>
        <p:txBody>
          <a:bodyPr spcFirstLastPara="1" wrap="square" lIns="91425" tIns="45700" rIns="91425" bIns="45700" anchor="t" anchorCtr="0">
            <a:noAutofit/>
          </a:bodyPr>
          <a:lstStyle>
            <a:lvl1pPr marL="457200" lvl="0" indent="-228600" algn="l">
              <a:lnSpc>
                <a:spcPct val="135000"/>
              </a:lnSpc>
              <a:spcBef>
                <a:spcPts val="0"/>
              </a:spcBef>
              <a:spcAft>
                <a:spcPts val="0"/>
              </a:spcAft>
              <a:buSzPts val="2000"/>
              <a:buFont typeface="Open Sans"/>
              <a:buNone/>
              <a:defRPr sz="2000"/>
            </a:lvl1pPr>
            <a:lvl2pPr marL="914400" lvl="1" indent="-365760" algn="l">
              <a:lnSpc>
                <a:spcPct val="144444"/>
              </a:lnSpc>
              <a:spcBef>
                <a:spcPts val="1200"/>
              </a:spcBef>
              <a:spcAft>
                <a:spcPts val="0"/>
              </a:spcAft>
              <a:buSzPts val="2160"/>
              <a:buFont typeface="Open Sans"/>
              <a:buChar char="•"/>
              <a:defRPr sz="1800"/>
            </a:lvl2pPr>
            <a:lvl3pPr marL="1371600" lvl="2" indent="-354330" algn="l">
              <a:lnSpc>
                <a:spcPct val="80000"/>
              </a:lnSpc>
              <a:spcBef>
                <a:spcPts val="1200"/>
              </a:spcBef>
              <a:spcAft>
                <a:spcPts val="0"/>
              </a:spcAft>
              <a:buSzPts val="1980"/>
              <a:buFont typeface="Open Sans"/>
              <a:buChar char="•"/>
              <a:defRPr sz="1800"/>
            </a:lvl3pPr>
            <a:lvl4pPr marL="1828800" lvl="3" indent="-354330" algn="l">
              <a:lnSpc>
                <a:spcPct val="80000"/>
              </a:lnSpc>
              <a:spcBef>
                <a:spcPts val="1200"/>
              </a:spcBef>
              <a:spcAft>
                <a:spcPts val="0"/>
              </a:spcAft>
              <a:buSzPts val="1980"/>
              <a:buFont typeface="Open Sans"/>
              <a:buChar char="•"/>
              <a:defRPr sz="1800"/>
            </a:lvl4pPr>
            <a:lvl5pPr marL="2286000" lvl="4" indent="-354329" algn="l">
              <a:lnSpc>
                <a:spcPct val="80000"/>
              </a:lnSpc>
              <a:spcBef>
                <a:spcPts val="1200"/>
              </a:spcBef>
              <a:spcAft>
                <a:spcPts val="0"/>
              </a:spcAft>
              <a:buSzPts val="1980"/>
              <a:buFont typeface="Open Sans"/>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6"/>
        <p:cNvGrpSpPr/>
        <p:nvPr/>
      </p:nvGrpSpPr>
      <p:grpSpPr>
        <a:xfrm>
          <a:off x="0" y="0"/>
          <a:ext cx="0" cy="0"/>
          <a:chOff x="0" y="0"/>
          <a:chExt cx="0" cy="0"/>
        </a:xfrm>
      </p:grpSpPr>
      <p:grpSp>
        <p:nvGrpSpPr>
          <p:cNvPr id="97" name="Google Shape;97;p20"/>
          <p:cNvGrpSpPr/>
          <p:nvPr/>
        </p:nvGrpSpPr>
        <p:grpSpPr>
          <a:xfrm>
            <a:off x="6535390" y="-1321277"/>
            <a:ext cx="8355694" cy="7934892"/>
            <a:chOff x="6535390" y="-1321277"/>
            <a:chExt cx="8355694" cy="7934892"/>
          </a:xfrm>
        </p:grpSpPr>
        <p:pic>
          <p:nvPicPr>
            <p:cNvPr id="98" name="Google Shape;98;p20" descr="Gears with solid fill"/>
            <p:cNvPicPr preferRelativeResize="0"/>
            <p:nvPr/>
          </p:nvPicPr>
          <p:blipFill rotWithShape="1">
            <a:blip r:embed="rId2">
              <a:alphaModFix/>
            </a:blip>
            <a:srcRect/>
            <a:stretch/>
          </p:blipFill>
          <p:spPr>
            <a:xfrm>
              <a:off x="10006261" y="1728792"/>
              <a:ext cx="4884823" cy="4884823"/>
            </a:xfrm>
            <a:prstGeom prst="rect">
              <a:avLst/>
            </a:prstGeom>
            <a:noFill/>
            <a:ln>
              <a:noFill/>
            </a:ln>
          </p:spPr>
        </p:pic>
        <p:pic>
          <p:nvPicPr>
            <p:cNvPr id="99" name="Google Shape;99;p20" descr="Gears with solid fill"/>
            <p:cNvPicPr preferRelativeResize="0"/>
            <p:nvPr/>
          </p:nvPicPr>
          <p:blipFill rotWithShape="1">
            <a:blip r:embed="rId3">
              <a:alphaModFix/>
            </a:blip>
            <a:srcRect/>
            <a:stretch/>
          </p:blipFill>
          <p:spPr>
            <a:xfrm>
              <a:off x="7676144" y="1125958"/>
              <a:ext cx="4884823" cy="4884823"/>
            </a:xfrm>
            <a:prstGeom prst="rect">
              <a:avLst/>
            </a:prstGeom>
            <a:noFill/>
            <a:ln>
              <a:noFill/>
            </a:ln>
          </p:spPr>
        </p:pic>
        <p:pic>
          <p:nvPicPr>
            <p:cNvPr id="100" name="Google Shape;100;p20" descr="Gears with solid fill"/>
            <p:cNvPicPr preferRelativeResize="0"/>
            <p:nvPr/>
          </p:nvPicPr>
          <p:blipFill rotWithShape="1">
            <a:blip r:embed="rId4">
              <a:alphaModFix/>
            </a:blip>
            <a:srcRect/>
            <a:stretch/>
          </p:blipFill>
          <p:spPr>
            <a:xfrm>
              <a:off x="6535390" y="-1321277"/>
              <a:ext cx="4884823" cy="4884823"/>
            </a:xfrm>
            <a:prstGeom prst="rect">
              <a:avLst/>
            </a:prstGeom>
            <a:noFill/>
            <a:ln>
              <a:noFill/>
            </a:ln>
          </p:spPr>
        </p:pic>
      </p:grpSp>
      <p:grpSp>
        <p:nvGrpSpPr>
          <p:cNvPr id="101" name="Google Shape;101;p20"/>
          <p:cNvGrpSpPr/>
          <p:nvPr/>
        </p:nvGrpSpPr>
        <p:grpSpPr>
          <a:xfrm>
            <a:off x="0" y="6227548"/>
            <a:ext cx="12192000" cy="790872"/>
            <a:chOff x="0" y="6067128"/>
            <a:chExt cx="12192000" cy="790872"/>
          </a:xfrm>
        </p:grpSpPr>
        <p:sp>
          <p:nvSpPr>
            <p:cNvPr id="102" name="Google Shape;102;p20"/>
            <p:cNvSpPr/>
            <p:nvPr/>
          </p:nvSpPr>
          <p:spPr>
            <a:xfrm>
              <a:off x="0" y="6153150"/>
              <a:ext cx="12192000" cy="704850"/>
            </a:xfrm>
            <a:prstGeom prst="rect">
              <a:avLst/>
            </a:prstGeom>
            <a:solidFill>
              <a:srgbClr val="4C7A7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cxnSp>
          <p:nvCxnSpPr>
            <p:cNvPr id="103" name="Google Shape;103;p20"/>
            <p:cNvCxnSpPr/>
            <p:nvPr/>
          </p:nvCxnSpPr>
          <p:spPr>
            <a:xfrm>
              <a:off x="0" y="6067128"/>
              <a:ext cx="12192000" cy="29052"/>
            </a:xfrm>
            <a:prstGeom prst="straightConnector1">
              <a:avLst/>
            </a:prstGeom>
            <a:noFill/>
            <a:ln w="19050" cap="flat" cmpd="sng">
              <a:solidFill>
                <a:schemeClr val="dk1"/>
              </a:solidFill>
              <a:prstDash val="solid"/>
              <a:miter lim="800000"/>
              <a:headEnd type="none" w="sm" len="sm"/>
              <a:tailEnd type="none" w="sm" len="sm"/>
            </a:ln>
          </p:spPr>
        </p:cxnSp>
        <p:cxnSp>
          <p:nvCxnSpPr>
            <p:cNvPr id="104" name="Google Shape;104;p20"/>
            <p:cNvCxnSpPr/>
            <p:nvPr/>
          </p:nvCxnSpPr>
          <p:spPr>
            <a:xfrm rot="10800000" flipH="1">
              <a:off x="0" y="6143625"/>
              <a:ext cx="12192000" cy="24195"/>
            </a:xfrm>
            <a:prstGeom prst="straightConnector1">
              <a:avLst/>
            </a:prstGeom>
            <a:noFill/>
            <a:ln w="19050" cap="flat" cmpd="sng">
              <a:solidFill>
                <a:schemeClr val="accent4"/>
              </a:solidFill>
              <a:prstDash val="solid"/>
              <a:miter lim="800000"/>
              <a:headEnd type="none" w="sm" len="sm"/>
              <a:tailEnd type="none" w="sm" len="sm"/>
            </a:ln>
          </p:spPr>
        </p:cxnSp>
      </p:grpSp>
      <p:pic>
        <p:nvPicPr>
          <p:cNvPr id="105" name="Google Shape;105;p20" descr="Logo&#10;&#10;Description automatically generated"/>
          <p:cNvPicPr preferRelativeResize="0"/>
          <p:nvPr/>
        </p:nvPicPr>
        <p:blipFill rotWithShape="1">
          <a:blip r:embed="rId5">
            <a:alphaModFix/>
          </a:blip>
          <a:srcRect/>
          <a:stretch/>
        </p:blipFill>
        <p:spPr>
          <a:xfrm>
            <a:off x="486071" y="6290322"/>
            <a:ext cx="1582822" cy="728098"/>
          </a:xfrm>
          <a:prstGeom prst="rect">
            <a:avLst/>
          </a:prstGeom>
          <a:noFill/>
          <a:ln>
            <a:noFill/>
          </a:ln>
        </p:spPr>
      </p:pic>
      <p:sp>
        <p:nvSpPr>
          <p:cNvPr id="106" name="Google Shape;106;p20"/>
          <p:cNvSpPr txBox="1">
            <a:spLocks noGrp="1"/>
          </p:cNvSpPr>
          <p:nvPr>
            <p:ph type="title"/>
          </p:nvPr>
        </p:nvSpPr>
        <p:spPr>
          <a:xfrm>
            <a:off x="640079" y="365125"/>
            <a:ext cx="10914611" cy="96491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A37238"/>
              </a:buClr>
              <a:buSzPts val="4000"/>
              <a:buFont typeface="Open Sans"/>
              <a:buNone/>
              <a:defRPr sz="4000" b="1">
                <a:solidFill>
                  <a:srgbClr val="A3723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20"/>
          <p:cNvSpPr txBox="1">
            <a:spLocks noGrp="1"/>
          </p:cNvSpPr>
          <p:nvPr>
            <p:ph type="body" idx="1"/>
          </p:nvPr>
        </p:nvSpPr>
        <p:spPr>
          <a:xfrm>
            <a:off x="640080" y="1419101"/>
            <a:ext cx="5397642" cy="4453248"/>
          </a:xfrm>
          <a:prstGeom prst="rect">
            <a:avLst/>
          </a:prstGeom>
          <a:noFill/>
          <a:ln>
            <a:noFill/>
          </a:ln>
        </p:spPr>
        <p:txBody>
          <a:bodyPr spcFirstLastPara="1" wrap="square" lIns="91425" tIns="45700" rIns="91425" bIns="45700" anchor="t" anchorCtr="0">
            <a:noAutofit/>
          </a:bodyPr>
          <a:lstStyle>
            <a:lvl1pPr marL="457200" lvl="0" indent="-228600" algn="l">
              <a:lnSpc>
                <a:spcPct val="135000"/>
              </a:lnSpc>
              <a:spcBef>
                <a:spcPts val="0"/>
              </a:spcBef>
              <a:spcAft>
                <a:spcPts val="0"/>
              </a:spcAft>
              <a:buSzPts val="2000"/>
              <a:buFont typeface="Open Sans"/>
              <a:buNone/>
              <a:defRPr sz="2000"/>
            </a:lvl1pPr>
            <a:lvl2pPr marL="914400" lvl="1" indent="-365760" algn="l">
              <a:lnSpc>
                <a:spcPct val="144444"/>
              </a:lnSpc>
              <a:spcBef>
                <a:spcPts val="1200"/>
              </a:spcBef>
              <a:spcAft>
                <a:spcPts val="0"/>
              </a:spcAft>
              <a:buSzPts val="2160"/>
              <a:buFont typeface="Open Sans"/>
              <a:buChar char="•"/>
              <a:defRPr sz="1800"/>
            </a:lvl2pPr>
            <a:lvl3pPr marL="1371600" lvl="2" indent="-354330" algn="l">
              <a:lnSpc>
                <a:spcPct val="80000"/>
              </a:lnSpc>
              <a:spcBef>
                <a:spcPts val="1200"/>
              </a:spcBef>
              <a:spcAft>
                <a:spcPts val="0"/>
              </a:spcAft>
              <a:buSzPts val="1980"/>
              <a:buFont typeface="Open Sans"/>
              <a:buChar char="•"/>
              <a:defRPr sz="1800"/>
            </a:lvl3pPr>
            <a:lvl4pPr marL="1828800" lvl="3" indent="-354330" algn="l">
              <a:lnSpc>
                <a:spcPct val="80000"/>
              </a:lnSpc>
              <a:spcBef>
                <a:spcPts val="1200"/>
              </a:spcBef>
              <a:spcAft>
                <a:spcPts val="0"/>
              </a:spcAft>
              <a:buSzPts val="1980"/>
              <a:buFont typeface="Open Sans"/>
              <a:buChar char="•"/>
              <a:defRPr sz="1800"/>
            </a:lvl4pPr>
            <a:lvl5pPr marL="2286000" lvl="4" indent="-354329" algn="l">
              <a:lnSpc>
                <a:spcPct val="80000"/>
              </a:lnSpc>
              <a:spcBef>
                <a:spcPts val="1200"/>
              </a:spcBef>
              <a:spcAft>
                <a:spcPts val="0"/>
              </a:spcAft>
              <a:buSzPts val="1980"/>
              <a:buFont typeface="Open Sans"/>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20"/>
          <p:cNvSpPr txBox="1">
            <a:spLocks noGrp="1"/>
          </p:cNvSpPr>
          <p:nvPr>
            <p:ph type="body" idx="2"/>
          </p:nvPr>
        </p:nvSpPr>
        <p:spPr>
          <a:xfrm>
            <a:off x="6142382" y="1411663"/>
            <a:ext cx="5397642" cy="4453248"/>
          </a:xfrm>
          <a:prstGeom prst="rect">
            <a:avLst/>
          </a:prstGeom>
          <a:noFill/>
          <a:ln>
            <a:noFill/>
          </a:ln>
        </p:spPr>
        <p:txBody>
          <a:bodyPr spcFirstLastPara="1" wrap="square" lIns="91425" tIns="45700" rIns="91425" bIns="45700" anchor="t" anchorCtr="0">
            <a:noAutofit/>
          </a:bodyPr>
          <a:lstStyle>
            <a:lvl1pPr marL="457200" lvl="0" indent="-228600" algn="l">
              <a:lnSpc>
                <a:spcPct val="135000"/>
              </a:lnSpc>
              <a:spcBef>
                <a:spcPts val="0"/>
              </a:spcBef>
              <a:spcAft>
                <a:spcPts val="0"/>
              </a:spcAft>
              <a:buSzPts val="2000"/>
              <a:buFont typeface="Open Sans"/>
              <a:buNone/>
              <a:defRPr sz="2000"/>
            </a:lvl1pPr>
            <a:lvl2pPr marL="914400" lvl="1" indent="-365760" algn="l">
              <a:lnSpc>
                <a:spcPct val="144444"/>
              </a:lnSpc>
              <a:spcBef>
                <a:spcPts val="1200"/>
              </a:spcBef>
              <a:spcAft>
                <a:spcPts val="0"/>
              </a:spcAft>
              <a:buSzPts val="2160"/>
              <a:buFont typeface="Open Sans"/>
              <a:buChar char="•"/>
              <a:defRPr sz="1800"/>
            </a:lvl2pPr>
            <a:lvl3pPr marL="1371600" lvl="2" indent="-354330" algn="l">
              <a:lnSpc>
                <a:spcPct val="80000"/>
              </a:lnSpc>
              <a:spcBef>
                <a:spcPts val="1200"/>
              </a:spcBef>
              <a:spcAft>
                <a:spcPts val="0"/>
              </a:spcAft>
              <a:buSzPts val="1980"/>
              <a:buFont typeface="Open Sans"/>
              <a:buChar char="•"/>
              <a:defRPr sz="1800"/>
            </a:lvl3pPr>
            <a:lvl4pPr marL="1828800" lvl="3" indent="-354330" algn="l">
              <a:lnSpc>
                <a:spcPct val="80000"/>
              </a:lnSpc>
              <a:spcBef>
                <a:spcPts val="1200"/>
              </a:spcBef>
              <a:spcAft>
                <a:spcPts val="0"/>
              </a:spcAft>
              <a:buSzPts val="1980"/>
              <a:buFont typeface="Open Sans"/>
              <a:buChar char="•"/>
              <a:defRPr sz="1800"/>
            </a:lvl4pPr>
            <a:lvl5pPr marL="2286000" lvl="4" indent="-354329" algn="l">
              <a:lnSpc>
                <a:spcPct val="80000"/>
              </a:lnSpc>
              <a:spcBef>
                <a:spcPts val="1200"/>
              </a:spcBef>
              <a:spcAft>
                <a:spcPts val="0"/>
              </a:spcAft>
              <a:buSzPts val="1980"/>
              <a:buFont typeface="Open Sans"/>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640080" y="365125"/>
            <a:ext cx="10862656"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000"/>
              <a:buFont typeface="Open Sans"/>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1"/>
          <p:cNvSpPr txBox="1">
            <a:spLocks noGrp="1"/>
          </p:cNvSpPr>
          <p:nvPr>
            <p:ph type="body" idx="1"/>
          </p:nvPr>
        </p:nvSpPr>
        <p:spPr>
          <a:xfrm>
            <a:off x="640080" y="1681163"/>
            <a:ext cx="5357495" cy="56327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400"/>
              <a:buFont typeface="Open Sans"/>
              <a:buNone/>
              <a:defRPr sz="2400" b="1">
                <a:solidFill>
                  <a:srgbClr val="4C7A75"/>
                </a:solidFill>
              </a:defRPr>
            </a:lvl1pPr>
            <a:lvl2pPr marL="914400" lvl="1" indent="-228600" algn="l">
              <a:lnSpc>
                <a:spcPct val="80000"/>
              </a:lnSpc>
              <a:spcBef>
                <a:spcPts val="1200"/>
              </a:spcBef>
              <a:spcAft>
                <a:spcPts val="0"/>
              </a:spcAft>
              <a:buSzPts val="2000"/>
              <a:buNone/>
              <a:defRPr sz="2000" b="1"/>
            </a:lvl2pPr>
            <a:lvl3pPr marL="1371600" lvl="2" indent="-228600" algn="l">
              <a:lnSpc>
                <a:spcPct val="80000"/>
              </a:lnSpc>
              <a:spcBef>
                <a:spcPts val="1200"/>
              </a:spcBef>
              <a:spcAft>
                <a:spcPts val="0"/>
              </a:spcAft>
              <a:buSzPts val="1440"/>
              <a:buNone/>
              <a:defRPr sz="1800" b="1"/>
            </a:lvl3pPr>
            <a:lvl4pPr marL="1828800" lvl="3" indent="-228600" algn="l">
              <a:lnSpc>
                <a:spcPct val="80000"/>
              </a:lnSpc>
              <a:spcBef>
                <a:spcPts val="1200"/>
              </a:spcBef>
              <a:spcAft>
                <a:spcPts val="0"/>
              </a:spcAft>
              <a:buSzPts val="1600"/>
              <a:buNone/>
              <a:defRPr sz="1600" b="1"/>
            </a:lvl4pPr>
            <a:lvl5pPr marL="2286000" lvl="4" indent="-228600" algn="l">
              <a:lnSpc>
                <a:spcPct val="80000"/>
              </a:lnSpc>
              <a:spcBef>
                <a:spcPts val="1200"/>
              </a:spcBef>
              <a:spcAft>
                <a:spcPts val="0"/>
              </a:spcAft>
              <a:buSzPts val="96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2" name="Google Shape;112;p21"/>
          <p:cNvSpPr txBox="1">
            <a:spLocks noGrp="1"/>
          </p:cNvSpPr>
          <p:nvPr>
            <p:ph type="body" idx="2"/>
          </p:nvPr>
        </p:nvSpPr>
        <p:spPr>
          <a:xfrm>
            <a:off x="640080" y="2286001"/>
            <a:ext cx="5357495" cy="358634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400"/>
              <a:buFont typeface="Open Sans"/>
              <a:buNone/>
              <a:defRPr sz="2400" b="1"/>
            </a:lvl1pPr>
            <a:lvl2pPr marL="914400" lvl="1" indent="-342900" algn="l">
              <a:lnSpc>
                <a:spcPct val="80000"/>
              </a:lnSpc>
              <a:spcBef>
                <a:spcPts val="1200"/>
              </a:spcBef>
              <a:spcAft>
                <a:spcPts val="0"/>
              </a:spcAft>
              <a:buSzPts val="1800"/>
              <a:buChar char="•"/>
              <a:defRPr/>
            </a:lvl2pPr>
            <a:lvl3pPr marL="1371600" lvl="2" indent="-320039" algn="l">
              <a:lnSpc>
                <a:spcPct val="80000"/>
              </a:lnSpc>
              <a:spcBef>
                <a:spcPts val="1200"/>
              </a:spcBef>
              <a:spcAft>
                <a:spcPts val="0"/>
              </a:spcAft>
              <a:buSzPts val="1440"/>
              <a:buChar char="o"/>
              <a:defRPr/>
            </a:lvl3pPr>
            <a:lvl4pPr marL="1828800" lvl="3" indent="-342900" algn="l">
              <a:lnSpc>
                <a:spcPct val="80000"/>
              </a:lnSpc>
              <a:spcBef>
                <a:spcPts val="1200"/>
              </a:spcBef>
              <a:spcAft>
                <a:spcPts val="0"/>
              </a:spcAft>
              <a:buSzPts val="1800"/>
              <a:buChar char="•"/>
              <a:defRPr/>
            </a:lvl4pPr>
            <a:lvl5pPr marL="2286000" lvl="4" indent="-297179" algn="l">
              <a:lnSpc>
                <a:spcPct val="80000"/>
              </a:lnSpc>
              <a:spcBef>
                <a:spcPts val="1200"/>
              </a:spcBef>
              <a:spcAft>
                <a:spcPts val="0"/>
              </a:spcAft>
              <a:buSzPts val="1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21"/>
          <p:cNvSpPr txBox="1">
            <a:spLocks noGrp="1"/>
          </p:cNvSpPr>
          <p:nvPr>
            <p:ph type="body" idx="3"/>
          </p:nvPr>
        </p:nvSpPr>
        <p:spPr>
          <a:xfrm>
            <a:off x="6172200" y="1681163"/>
            <a:ext cx="5330536" cy="56327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400"/>
              <a:buFont typeface="Open Sans"/>
              <a:buNone/>
              <a:defRPr sz="2400" b="1">
                <a:solidFill>
                  <a:srgbClr val="4C7A75"/>
                </a:solidFill>
                <a:latin typeface="Open Sans"/>
                <a:ea typeface="Open Sans"/>
                <a:cs typeface="Open Sans"/>
                <a:sym typeface="Open Sans"/>
              </a:defRPr>
            </a:lvl1pPr>
            <a:lvl2pPr marL="914400" lvl="1" indent="-228600" algn="l">
              <a:lnSpc>
                <a:spcPct val="80000"/>
              </a:lnSpc>
              <a:spcBef>
                <a:spcPts val="1200"/>
              </a:spcBef>
              <a:spcAft>
                <a:spcPts val="0"/>
              </a:spcAft>
              <a:buSzPts val="2000"/>
              <a:buNone/>
              <a:defRPr sz="2000" b="1"/>
            </a:lvl2pPr>
            <a:lvl3pPr marL="1371600" lvl="2" indent="-228600" algn="l">
              <a:lnSpc>
                <a:spcPct val="80000"/>
              </a:lnSpc>
              <a:spcBef>
                <a:spcPts val="1200"/>
              </a:spcBef>
              <a:spcAft>
                <a:spcPts val="0"/>
              </a:spcAft>
              <a:buSzPts val="1440"/>
              <a:buNone/>
              <a:defRPr sz="1800" b="1"/>
            </a:lvl3pPr>
            <a:lvl4pPr marL="1828800" lvl="3" indent="-228600" algn="l">
              <a:lnSpc>
                <a:spcPct val="80000"/>
              </a:lnSpc>
              <a:spcBef>
                <a:spcPts val="1200"/>
              </a:spcBef>
              <a:spcAft>
                <a:spcPts val="0"/>
              </a:spcAft>
              <a:buSzPts val="1600"/>
              <a:buNone/>
              <a:defRPr sz="1600" b="1"/>
            </a:lvl4pPr>
            <a:lvl5pPr marL="2286000" lvl="4" indent="-228600" algn="l">
              <a:lnSpc>
                <a:spcPct val="80000"/>
              </a:lnSpc>
              <a:spcBef>
                <a:spcPts val="1200"/>
              </a:spcBef>
              <a:spcAft>
                <a:spcPts val="0"/>
              </a:spcAft>
              <a:buSzPts val="96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 name="Google Shape;114;p21"/>
          <p:cNvSpPr txBox="1">
            <a:spLocks noGrp="1"/>
          </p:cNvSpPr>
          <p:nvPr>
            <p:ph type="body" idx="4"/>
          </p:nvPr>
        </p:nvSpPr>
        <p:spPr>
          <a:xfrm>
            <a:off x="6172200" y="2286001"/>
            <a:ext cx="5330536" cy="358634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400"/>
              <a:buFont typeface="Open Sans"/>
              <a:buNone/>
              <a:defRPr sz="2400" b="1"/>
            </a:lvl1pPr>
            <a:lvl2pPr marL="914400" lvl="1" indent="-342900" algn="l">
              <a:lnSpc>
                <a:spcPct val="80000"/>
              </a:lnSpc>
              <a:spcBef>
                <a:spcPts val="1200"/>
              </a:spcBef>
              <a:spcAft>
                <a:spcPts val="0"/>
              </a:spcAft>
              <a:buSzPts val="1800"/>
              <a:buChar char="•"/>
              <a:defRPr/>
            </a:lvl2pPr>
            <a:lvl3pPr marL="1371600" lvl="2" indent="-320039" algn="l">
              <a:lnSpc>
                <a:spcPct val="80000"/>
              </a:lnSpc>
              <a:spcBef>
                <a:spcPts val="1200"/>
              </a:spcBef>
              <a:spcAft>
                <a:spcPts val="0"/>
              </a:spcAft>
              <a:buSzPts val="1440"/>
              <a:buChar char="o"/>
              <a:defRPr/>
            </a:lvl3pPr>
            <a:lvl4pPr marL="1828800" lvl="3" indent="-342900" algn="l">
              <a:lnSpc>
                <a:spcPct val="80000"/>
              </a:lnSpc>
              <a:spcBef>
                <a:spcPts val="1200"/>
              </a:spcBef>
              <a:spcAft>
                <a:spcPts val="0"/>
              </a:spcAft>
              <a:buSzPts val="1800"/>
              <a:buChar char="•"/>
              <a:defRPr/>
            </a:lvl4pPr>
            <a:lvl5pPr marL="2286000" lvl="4" indent="-297179" algn="l">
              <a:lnSpc>
                <a:spcPct val="80000"/>
              </a:lnSpc>
              <a:spcBef>
                <a:spcPts val="1200"/>
              </a:spcBef>
              <a:spcAft>
                <a:spcPts val="0"/>
              </a:spcAft>
              <a:buSzPts val="1080"/>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6" name="Google Shape;11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rtl="0">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 name="Google Shape;117;p21"/>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21"/>
          <p:cNvSpPr/>
          <p:nvPr/>
        </p:nvSpPr>
        <p:spPr>
          <a:xfrm>
            <a:off x="-5938" y="5872348"/>
            <a:ext cx="12197938" cy="985652"/>
          </a:xfrm>
          <a:custGeom>
            <a:avLst/>
            <a:gdLst/>
            <a:ahLst/>
            <a:cxnLst/>
            <a:rect l="l" t="t" r="r" b="b"/>
            <a:pathLst>
              <a:path w="12197938" h="985652" extrusionOk="0">
                <a:moveTo>
                  <a:pt x="0" y="0"/>
                </a:moveTo>
                <a:lnTo>
                  <a:pt x="12197938" y="486888"/>
                </a:lnTo>
                <a:lnTo>
                  <a:pt x="12197938" y="985652"/>
                </a:lnTo>
                <a:lnTo>
                  <a:pt x="5938" y="985652"/>
                </a:lnTo>
                <a:cubicBezTo>
                  <a:pt x="3959" y="657101"/>
                  <a:pt x="1979" y="328551"/>
                  <a:pt x="0" y="0"/>
                </a:cubicBezTo>
                <a:close/>
              </a:path>
            </a:pathLst>
          </a:custGeom>
          <a:gradFill>
            <a:gsLst>
              <a:gs pos="0">
                <a:srgbClr val="49566A"/>
              </a:gs>
              <a:gs pos="50000">
                <a:srgbClr val="123657"/>
              </a:gs>
              <a:gs pos="100000">
                <a:srgbClr val="0D2F4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pic>
        <p:nvPicPr>
          <p:cNvPr id="119" name="Google Shape;119;p21"/>
          <p:cNvPicPr preferRelativeResize="0"/>
          <p:nvPr/>
        </p:nvPicPr>
        <p:blipFill rotWithShape="1">
          <a:blip r:embed="rId2">
            <a:alphaModFix/>
          </a:blip>
          <a:srcRect/>
          <a:stretch/>
        </p:blipFill>
        <p:spPr>
          <a:xfrm>
            <a:off x="108300" y="5976216"/>
            <a:ext cx="1662113" cy="821365"/>
          </a:xfrm>
          <a:prstGeom prst="rect">
            <a:avLst/>
          </a:prstGeom>
          <a:noFill/>
          <a:ln>
            <a:noFill/>
          </a:ln>
        </p:spPr>
      </p:pic>
      <p:sp>
        <p:nvSpPr>
          <p:cNvPr id="120" name="Google Shape;120;p21"/>
          <p:cNvSpPr txBox="1"/>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lt1"/>
                </a:solidFill>
                <a:latin typeface="Open Sans"/>
                <a:ea typeface="Open Sans"/>
                <a:cs typeface="Open Sans"/>
                <a:sym typeface="Open Sans"/>
              </a:rPr>
              <a:t>‹#›</a:t>
            </a:fld>
            <a:endParaRPr sz="12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640079" y="365125"/>
            <a:ext cx="10914611" cy="96491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000"/>
              <a:buFont typeface="Open Sans"/>
              <a:buNone/>
              <a:defRPr sz="4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640080" y="1448790"/>
            <a:ext cx="10914610" cy="472817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2"/>
              </a:buClr>
              <a:buSzPts val="2400"/>
              <a:buFont typeface="Open Sans"/>
              <a:buNone/>
              <a:defRPr sz="2400" b="0" i="0" u="none" strike="noStrike" cap="none">
                <a:solidFill>
                  <a:schemeClr val="dk1"/>
                </a:solidFill>
                <a:latin typeface="Open Sans"/>
                <a:ea typeface="Open Sans"/>
                <a:cs typeface="Open Sans"/>
                <a:sym typeface="Open Sans"/>
              </a:defRPr>
            </a:lvl1pPr>
            <a:lvl2pPr marL="914400" marR="0" lvl="1" indent="-355600" algn="l" rtl="0">
              <a:lnSpc>
                <a:spcPct val="80000"/>
              </a:lnSpc>
              <a:spcBef>
                <a:spcPts val="1200"/>
              </a:spcBef>
              <a:spcAft>
                <a:spcPts val="0"/>
              </a:spcAft>
              <a:buClr>
                <a:srgbClr val="4C7A75"/>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09880" algn="l" rtl="0">
              <a:lnSpc>
                <a:spcPct val="80000"/>
              </a:lnSpc>
              <a:spcBef>
                <a:spcPts val="1200"/>
              </a:spcBef>
              <a:spcAft>
                <a:spcPts val="0"/>
              </a:spcAft>
              <a:buClr>
                <a:srgbClr val="4C7A75"/>
              </a:buClr>
              <a:buSzPts val="1280"/>
              <a:buFont typeface="Courier New"/>
              <a:buChar char="o"/>
              <a:defRPr sz="1600" b="0" i="0" u="none" strike="noStrike" cap="none">
                <a:solidFill>
                  <a:schemeClr val="dk1"/>
                </a:solidFill>
                <a:latin typeface="Open Sans"/>
                <a:ea typeface="Open Sans"/>
                <a:cs typeface="Open Sans"/>
                <a:sym typeface="Open Sans"/>
              </a:defRPr>
            </a:lvl3pPr>
            <a:lvl4pPr marL="1828800" marR="0" lvl="3" indent="-330200" algn="l" rtl="0">
              <a:lnSpc>
                <a:spcPct val="80000"/>
              </a:lnSpc>
              <a:spcBef>
                <a:spcPts val="1200"/>
              </a:spcBef>
              <a:spcAft>
                <a:spcPts val="0"/>
              </a:spcAft>
              <a:buClr>
                <a:schemeClr val="dk2"/>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289560" algn="l" rtl="0">
              <a:lnSpc>
                <a:spcPct val="80000"/>
              </a:lnSpc>
              <a:spcBef>
                <a:spcPts val="1200"/>
              </a:spcBef>
              <a:spcAft>
                <a:spcPts val="0"/>
              </a:spcAft>
              <a:buClr>
                <a:srgbClr val="4C7A75"/>
              </a:buClr>
              <a:buSzPts val="960"/>
              <a:buFont typeface="Courier New"/>
              <a:buChar char="o"/>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 name="Google Shape;12;p12"/>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2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2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2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2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2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2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2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2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0.xml"/><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hyperlink" Target="http://www.vrtac-qm.org/" TargetMode="External"/><Relationship Id="rId5" Type="http://schemas.openxmlformats.org/officeDocument/2006/relationships/hyperlink" Target="mailto:mpdiehl@gwu.edu" TargetMode="External"/><Relationship Id="rId4" Type="http://schemas.openxmlformats.org/officeDocument/2006/relationships/hyperlink" Target="mailto:cnpankow@gwu.edu"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19.png"/><Relationship Id="rId4" Type="http://schemas.openxmlformats.org/officeDocument/2006/relationships/hyperlink" Target="https://catalog.ii-training.org/"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9.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pic>
        <p:nvPicPr>
          <p:cNvPr id="126" name="Google Shape;126;p1">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4">
            <a:alphaModFix/>
          </a:blip>
          <a:srcRect l="35581" r="35581"/>
          <a:stretch/>
        </p:blipFill>
        <p:spPr>
          <a:xfrm>
            <a:off x="0" y="0"/>
            <a:ext cx="4857750" cy="6858000"/>
          </a:xfrm>
          <a:prstGeom prst="rect">
            <a:avLst/>
          </a:prstGeom>
          <a:noFill/>
          <a:ln>
            <a:noFill/>
          </a:ln>
        </p:spPr>
      </p:pic>
      <p:sp>
        <p:nvSpPr>
          <p:cNvPr id="127" name="Google Shape;127;p1"/>
          <p:cNvSpPr txBox="1">
            <a:spLocks noGrp="1"/>
          </p:cNvSpPr>
          <p:nvPr>
            <p:ph type="title" idx="4294967295"/>
          </p:nvPr>
        </p:nvSpPr>
        <p:spPr>
          <a:xfrm>
            <a:off x="5324475" y="2452688"/>
            <a:ext cx="6035675" cy="166846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2"/>
              </a:buClr>
              <a:buSzPts val="5500"/>
              <a:buFont typeface="Open Sans"/>
              <a:buNone/>
              <a:tabLst/>
              <a:defRPr/>
            </a:pPr>
            <a:r>
              <a:rPr kumimoji="0" lang="en-US" sz="5500" b="1" i="0" u="none" strike="noStrike" kern="0" cap="none" spc="0" normalizeH="0" baseline="0" noProof="0" dirty="0">
                <a:ln>
                  <a:noFill/>
                </a:ln>
                <a:solidFill>
                  <a:srgbClr val="4C7A75"/>
                </a:solidFill>
                <a:effectLst/>
                <a:uLnTx/>
                <a:uFillTx/>
                <a:latin typeface="Open Sans"/>
                <a:ea typeface="Open Sans"/>
                <a:cs typeface="Open Sans"/>
                <a:sym typeface="Open Sans"/>
              </a:rPr>
              <a:t>Non-Delegable Functions</a:t>
            </a:r>
            <a:endParaRPr kumimoji="0" lang="en-US" sz="2400" b="1" i="0" u="none" strike="noStrike" kern="0" cap="none" spc="0" normalizeH="0" baseline="0" noProof="0" dirty="0">
              <a:ln>
                <a:noFill/>
              </a:ln>
              <a:solidFill>
                <a:srgbClr val="4C7A75"/>
              </a:solidFill>
              <a:effectLst/>
              <a:uLnTx/>
              <a:uFillTx/>
              <a:latin typeface="Open Sans"/>
              <a:ea typeface="Open Sans"/>
              <a:cs typeface="Open Sans"/>
              <a:sym typeface="Open Sans"/>
            </a:endParaRPr>
          </a:p>
        </p:txBody>
      </p:sp>
      <p:sp>
        <p:nvSpPr>
          <p:cNvPr id="128" name="Google Shape;128;p1"/>
          <p:cNvSpPr txBox="1"/>
          <p:nvPr/>
        </p:nvSpPr>
        <p:spPr>
          <a:xfrm>
            <a:off x="5324095" y="4521447"/>
            <a:ext cx="6102096" cy="968983"/>
          </a:xfrm>
          <a:prstGeom prst="rect">
            <a:avLst/>
          </a:prstGeom>
          <a:noFill/>
          <a:ln>
            <a:noFill/>
          </a:ln>
        </p:spPr>
        <p:txBody>
          <a:bodyPr spcFirstLastPara="1" wrap="square" lIns="91425" tIns="45700" rIns="91425" bIns="45700" anchor="t" anchorCtr="0">
            <a:spAutoFit/>
          </a:bodyPr>
          <a:lstStyle/>
          <a:p>
            <a:pPr marL="0" marR="0" lvl="0" indent="0" algn="l" rtl="0">
              <a:lnSpc>
                <a:spcPct val="137500"/>
              </a:lnSpc>
              <a:spcBef>
                <a:spcPts val="0"/>
              </a:spcBef>
              <a:spcAft>
                <a:spcPts val="0"/>
              </a:spcAft>
              <a:buNone/>
            </a:pPr>
            <a:r>
              <a:rPr lang="en-US" sz="1600" b="1" i="0" u="none" strike="noStrike" cap="none">
                <a:solidFill>
                  <a:schemeClr val="dk1"/>
                </a:solidFill>
                <a:latin typeface="Open Sans"/>
                <a:ea typeface="Open Sans"/>
                <a:cs typeface="Open Sans"/>
                <a:sym typeface="Open Sans"/>
              </a:rPr>
              <a:t>Presented By:</a:t>
            </a:r>
            <a:endParaRPr sz="1600" b="1" i="0" u="none" strike="noStrike" cap="none">
              <a:solidFill>
                <a:schemeClr val="dk1"/>
              </a:solidFill>
              <a:latin typeface="Open Sans"/>
              <a:ea typeface="Open Sans"/>
              <a:cs typeface="Open Sans"/>
              <a:sym typeface="Open Sans"/>
            </a:endParaRPr>
          </a:p>
          <a:p>
            <a:pPr marL="0" marR="0" lvl="0" indent="0" algn="l" rtl="0">
              <a:lnSpc>
                <a:spcPct val="133333"/>
              </a:lnSpc>
              <a:spcBef>
                <a:spcPts val="0"/>
              </a:spcBef>
              <a:spcAft>
                <a:spcPts val="0"/>
              </a:spcAft>
              <a:buNone/>
            </a:pPr>
            <a:r>
              <a:rPr lang="en-US" sz="1800" b="0" i="0" u="none" strike="noStrike" cap="none">
                <a:solidFill>
                  <a:schemeClr val="dk1"/>
                </a:solidFill>
                <a:latin typeface="Open Sans"/>
                <a:ea typeface="Open Sans"/>
                <a:cs typeface="Open Sans"/>
                <a:sym typeface="Open Sans"/>
              </a:rPr>
              <a:t>Carol Pankow, M.S.</a:t>
            </a:r>
            <a:endParaRPr sz="1800" b="0" i="0" u="none" strike="noStrike" cap="none">
              <a:solidFill>
                <a:schemeClr val="dk1"/>
              </a:solidFill>
              <a:latin typeface="Open Sans"/>
              <a:ea typeface="Open Sans"/>
              <a:cs typeface="Open Sans"/>
              <a:sym typeface="Open Sans"/>
            </a:endParaRPr>
          </a:p>
          <a:p>
            <a:pPr marL="0" marR="0" lvl="0" indent="0" algn="l" rtl="0">
              <a:lnSpc>
                <a:spcPct val="133333"/>
              </a:lnSpc>
              <a:spcBef>
                <a:spcPts val="0"/>
              </a:spcBef>
              <a:spcAft>
                <a:spcPts val="0"/>
              </a:spcAft>
              <a:buNone/>
            </a:pPr>
            <a:r>
              <a:rPr lang="en-US" sz="1800" b="0" i="0" u="none" strike="noStrike" cap="none">
                <a:solidFill>
                  <a:schemeClr val="dk1"/>
                </a:solidFill>
                <a:latin typeface="Open Sans"/>
                <a:ea typeface="Open Sans"/>
                <a:cs typeface="Open Sans"/>
                <a:sym typeface="Open Sans"/>
              </a:rPr>
              <a:t>Melissa Diehl, M.A. Ed., CRC</a:t>
            </a:r>
            <a:endParaRPr sz="1800" b="0" i="0" u="none" strike="noStrike" cap="none">
              <a:solidFill>
                <a:schemeClr val="dk1"/>
              </a:solidFill>
              <a:latin typeface="Open Sans"/>
              <a:ea typeface="Open Sans"/>
              <a:cs typeface="Open Sans"/>
              <a:sym typeface="Open Sans"/>
            </a:endParaRPr>
          </a:p>
        </p:txBody>
      </p:sp>
      <p:pic>
        <p:nvPicPr>
          <p:cNvPr id="129" name="Google Shape;129;p1" descr="5 in 15 or Less"/>
          <p:cNvPicPr preferRelativeResize="0"/>
          <p:nvPr/>
        </p:nvPicPr>
        <p:blipFill rotWithShape="1">
          <a:blip r:embed="rId5">
            <a:alphaModFix/>
          </a:blip>
          <a:srcRect/>
          <a:stretch/>
        </p:blipFill>
        <p:spPr>
          <a:xfrm>
            <a:off x="5061962" y="294460"/>
            <a:ext cx="2068076" cy="1757864"/>
          </a:xfrm>
          <a:prstGeom prst="rect">
            <a:avLst/>
          </a:prstGeom>
          <a:noFill/>
          <a:ln>
            <a:noFill/>
          </a:ln>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0"/>
          <p:cNvSpPr txBox="1">
            <a:spLocks noGrp="1"/>
          </p:cNvSpPr>
          <p:nvPr>
            <p:ph type="title"/>
          </p:nvPr>
        </p:nvSpPr>
        <p:spPr>
          <a:xfrm>
            <a:off x="640079" y="593724"/>
            <a:ext cx="10914611" cy="81757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A37238"/>
              </a:buClr>
              <a:buSzPts val="4400"/>
              <a:buFont typeface="Open Sans"/>
              <a:buNone/>
            </a:pPr>
            <a:r>
              <a:rPr lang="en-US" sz="4400" dirty="0">
                <a:solidFill>
                  <a:srgbClr val="A37238"/>
                </a:solidFill>
              </a:rPr>
              <a:t>Presenters</a:t>
            </a:r>
            <a:endParaRPr dirty="0"/>
          </a:p>
        </p:txBody>
      </p:sp>
      <p:sp>
        <p:nvSpPr>
          <p:cNvPr id="206" name="Google Shape;206;p10"/>
          <p:cNvSpPr txBox="1">
            <a:spLocks noGrp="1"/>
          </p:cNvSpPr>
          <p:nvPr>
            <p:ph type="body" idx="1"/>
          </p:nvPr>
        </p:nvSpPr>
        <p:spPr>
          <a:xfrm>
            <a:off x="640080" y="1606080"/>
            <a:ext cx="7457798" cy="4494868"/>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SzPts val="2400"/>
              <a:buFont typeface="Open Sans"/>
              <a:buNone/>
            </a:pPr>
            <a:r>
              <a:rPr lang="en-US" sz="2400" b="1" dirty="0">
                <a:solidFill>
                  <a:schemeClr val="bg2">
                    <a:lumMod val="50000"/>
                  </a:schemeClr>
                </a:solidFill>
              </a:rPr>
              <a:t>Carol Pankow, M.S.</a:t>
            </a:r>
            <a:endParaRPr sz="2400" b="1" dirty="0">
              <a:solidFill>
                <a:schemeClr val="bg2">
                  <a:lumMod val="50000"/>
                </a:schemeClr>
              </a:solidFill>
            </a:endParaRPr>
          </a:p>
          <a:p>
            <a:pPr marL="0" marR="0" lvl="0" indent="0" algn="l" rtl="0">
              <a:lnSpc>
                <a:spcPct val="133333"/>
              </a:lnSpc>
              <a:spcBef>
                <a:spcPts val="600"/>
              </a:spcBef>
              <a:spcAft>
                <a:spcPts val="0"/>
              </a:spcAft>
              <a:buSzPts val="2160"/>
              <a:buFont typeface="Open Sans"/>
              <a:buNone/>
            </a:pPr>
            <a:r>
              <a:rPr lang="en-US" sz="1800" u="none" strike="noStrike" dirty="0">
                <a:solidFill>
                  <a:srgbClr val="0D1D34"/>
                </a:solidFill>
              </a:rPr>
              <a:t>Project Director, GWU – VRTAC-QM</a:t>
            </a:r>
            <a:endParaRPr sz="1800" u="none" strike="noStrike" dirty="0"/>
          </a:p>
          <a:p>
            <a:pPr marL="0" marR="0" lvl="0" indent="0" algn="l" rtl="0">
              <a:lnSpc>
                <a:spcPct val="133333"/>
              </a:lnSpc>
              <a:spcBef>
                <a:spcPts val="600"/>
              </a:spcBef>
              <a:spcAft>
                <a:spcPts val="0"/>
              </a:spcAft>
              <a:buSzPts val="2160"/>
              <a:buFont typeface="Open Sans"/>
              <a:buNone/>
            </a:pPr>
            <a:r>
              <a:rPr lang="en-US" sz="1800" u="sng" strike="noStrike" dirty="0">
                <a:solidFill>
                  <a:schemeClr val="bg2">
                    <a:lumMod val="50000"/>
                  </a:schemeClr>
                </a:solidFill>
                <a:hlinkClick r:id="rId4">
                  <a:extLst>
                    <a:ext uri="{A12FA001-AC4F-418D-AE19-62706E023703}">
                      <ahyp:hlinkClr xmlns:ahyp="http://schemas.microsoft.com/office/drawing/2018/hyperlinkcolor" val="tx"/>
                    </a:ext>
                  </a:extLst>
                </a:hlinkClick>
              </a:rPr>
              <a:t>cnpankow@gwu.edu</a:t>
            </a:r>
            <a:endParaRPr sz="1800" u="none" strike="noStrike" dirty="0">
              <a:solidFill>
                <a:schemeClr val="bg2">
                  <a:lumMod val="50000"/>
                </a:schemeClr>
              </a:solidFill>
            </a:endParaRPr>
          </a:p>
          <a:p>
            <a:pPr marL="0" marR="0" lvl="0" indent="0" algn="l" rtl="0">
              <a:lnSpc>
                <a:spcPct val="115000"/>
              </a:lnSpc>
              <a:spcBef>
                <a:spcPts val="0"/>
              </a:spcBef>
              <a:spcAft>
                <a:spcPts val="0"/>
              </a:spcAft>
              <a:buClr>
                <a:srgbClr val="000000"/>
              </a:buClr>
              <a:buSzPts val="1400"/>
              <a:buFont typeface="Open Sans"/>
              <a:buNone/>
            </a:pPr>
            <a:endParaRPr sz="1800" u="none" strike="noStrike" dirty="0">
              <a:solidFill>
                <a:schemeClr val="bg2">
                  <a:lumMod val="50000"/>
                </a:schemeClr>
              </a:solidFill>
            </a:endParaRPr>
          </a:p>
          <a:p>
            <a:pPr marL="0" marR="0" lvl="0" indent="0" algn="l" rtl="0">
              <a:lnSpc>
                <a:spcPct val="80000"/>
              </a:lnSpc>
              <a:spcBef>
                <a:spcPts val="0"/>
              </a:spcBef>
              <a:spcAft>
                <a:spcPts val="0"/>
              </a:spcAft>
              <a:buSzPts val="2400"/>
              <a:buFont typeface="Open Sans"/>
              <a:buNone/>
            </a:pPr>
            <a:r>
              <a:rPr lang="en-US" sz="2400" b="1" dirty="0">
                <a:solidFill>
                  <a:schemeClr val="bg2">
                    <a:lumMod val="50000"/>
                  </a:schemeClr>
                </a:solidFill>
              </a:rPr>
              <a:t>Melissa Diehl, M.A. Ed., CRC</a:t>
            </a:r>
            <a:endParaRPr sz="2400" dirty="0">
              <a:solidFill>
                <a:schemeClr val="bg2">
                  <a:lumMod val="50000"/>
                </a:schemeClr>
              </a:solidFill>
            </a:endParaRPr>
          </a:p>
          <a:p>
            <a:pPr marL="0" marR="0" lvl="0" indent="0" algn="l" rtl="0">
              <a:lnSpc>
                <a:spcPct val="133333"/>
              </a:lnSpc>
              <a:spcBef>
                <a:spcPts val="600"/>
              </a:spcBef>
              <a:spcAft>
                <a:spcPts val="0"/>
              </a:spcAft>
              <a:buSzPts val="2160"/>
              <a:buFont typeface="Open Sans"/>
              <a:buNone/>
            </a:pPr>
            <a:r>
              <a:rPr lang="en-US" sz="1800" u="none" strike="noStrike" dirty="0">
                <a:solidFill>
                  <a:srgbClr val="0D1D34"/>
                </a:solidFill>
              </a:rPr>
              <a:t>TA &amp; Research Analyst, GWU – VRTAC-QM</a:t>
            </a:r>
            <a:endParaRPr sz="1800" u="none" strike="noStrike" dirty="0"/>
          </a:p>
          <a:p>
            <a:pPr marL="0" marR="0" lvl="0" indent="0" algn="l" rtl="0">
              <a:lnSpc>
                <a:spcPct val="133333"/>
              </a:lnSpc>
              <a:spcBef>
                <a:spcPts val="600"/>
              </a:spcBef>
              <a:spcAft>
                <a:spcPts val="0"/>
              </a:spcAft>
              <a:buSzPts val="2160"/>
              <a:buFont typeface="Open Sans"/>
              <a:buNone/>
            </a:pPr>
            <a:r>
              <a:rPr lang="en-US" sz="1800" u="sng" strike="noStrike" dirty="0">
                <a:solidFill>
                  <a:schemeClr val="bg2">
                    <a:lumMod val="50000"/>
                  </a:schemeClr>
                </a:solidFill>
                <a:hlinkClick r:id="rId5">
                  <a:extLst>
                    <a:ext uri="{A12FA001-AC4F-418D-AE19-62706E023703}">
                      <ahyp:hlinkClr xmlns:ahyp="http://schemas.microsoft.com/office/drawing/2018/hyperlinkcolor" val="tx"/>
                    </a:ext>
                  </a:extLst>
                </a:hlinkClick>
              </a:rPr>
              <a:t>mpdiehl@gwu.edu</a:t>
            </a:r>
            <a:r>
              <a:rPr lang="en-US" sz="1800" u="none" strike="noStrike" dirty="0">
                <a:solidFill>
                  <a:schemeClr val="bg2">
                    <a:lumMod val="50000"/>
                  </a:schemeClr>
                </a:solidFill>
              </a:rPr>
              <a:t>   </a:t>
            </a:r>
            <a:endParaRPr dirty="0">
              <a:solidFill>
                <a:schemeClr val="bg2">
                  <a:lumMod val="50000"/>
                </a:schemeClr>
              </a:solidFill>
            </a:endParaRPr>
          </a:p>
          <a:p>
            <a:pPr marL="342900" marR="0" lvl="0" indent="-205740" algn="l" rtl="0">
              <a:lnSpc>
                <a:spcPct val="133333"/>
              </a:lnSpc>
              <a:spcBef>
                <a:spcPts val="600"/>
              </a:spcBef>
              <a:spcAft>
                <a:spcPts val="0"/>
              </a:spcAft>
              <a:buSzPts val="2160"/>
              <a:buFont typeface="Open Sans"/>
              <a:buNone/>
            </a:pPr>
            <a:endParaRPr sz="1800" dirty="0">
              <a:solidFill>
                <a:srgbClr val="0D1D34"/>
              </a:solidFill>
            </a:endParaRPr>
          </a:p>
          <a:p>
            <a:pPr marL="0" lvl="0" indent="0" algn="l" rtl="0">
              <a:lnSpc>
                <a:spcPct val="80000"/>
              </a:lnSpc>
              <a:spcBef>
                <a:spcPts val="600"/>
              </a:spcBef>
              <a:spcAft>
                <a:spcPts val="0"/>
              </a:spcAft>
              <a:buSzPts val="3600"/>
              <a:buFont typeface="Open Sans"/>
              <a:buNone/>
            </a:pPr>
            <a:endParaRPr sz="3000" b="1" u="sng" dirty="0">
              <a:solidFill>
                <a:srgbClr val="234E8C"/>
              </a:solidFill>
              <a:hlinkClick r:id="rId6">
                <a:extLst>
                  <a:ext uri="{A12FA001-AC4F-418D-AE19-62706E023703}">
                    <ahyp:hlinkClr xmlns:ahyp="http://schemas.microsoft.com/office/drawing/2018/hyperlinkcolor" val="tx"/>
                  </a:ext>
                </a:extLst>
              </a:hlinkClick>
            </a:endParaRPr>
          </a:p>
          <a:p>
            <a:pPr marL="0" lvl="0" indent="0" algn="l" rtl="0">
              <a:lnSpc>
                <a:spcPct val="60000"/>
              </a:lnSpc>
              <a:spcBef>
                <a:spcPts val="600"/>
              </a:spcBef>
              <a:spcAft>
                <a:spcPts val="0"/>
              </a:spcAft>
              <a:buSzPts val="4800"/>
              <a:buFont typeface="Open Sans"/>
              <a:buNone/>
            </a:pPr>
            <a:r>
              <a:rPr lang="en-US" sz="4000" b="1" u="sng" strike="noStrike" dirty="0">
                <a:solidFill>
                  <a:srgbClr val="A37238"/>
                </a:solidFill>
                <a:hlinkClick r:id="rId6">
                  <a:extLst>
                    <a:ext uri="{A12FA001-AC4F-418D-AE19-62706E023703}">
                      <ahyp:hlinkClr xmlns:ahyp="http://schemas.microsoft.com/office/drawing/2018/hyperlinkcolor" val="tx"/>
                    </a:ext>
                  </a:extLst>
                </a:hlinkClick>
              </a:rPr>
              <a:t>www.vrtac-qm.org</a:t>
            </a:r>
            <a:endParaRPr sz="4000" b="1" u="none" strike="noStrike" dirty="0">
              <a:solidFill>
                <a:srgbClr val="A37238"/>
              </a:solidFill>
            </a:endParaRPr>
          </a:p>
          <a:p>
            <a:pPr marL="0" marR="0" lvl="0" indent="0" algn="l" rtl="0">
              <a:lnSpc>
                <a:spcPct val="133333"/>
              </a:lnSpc>
              <a:spcBef>
                <a:spcPts val="600"/>
              </a:spcBef>
              <a:spcAft>
                <a:spcPts val="0"/>
              </a:spcAft>
              <a:buSzPts val="2160"/>
              <a:buFont typeface="Open Sans"/>
              <a:buNone/>
            </a:pPr>
            <a:endParaRPr sz="1800" u="none" strike="noStrike" dirty="0"/>
          </a:p>
        </p:txBody>
      </p:sp>
      <p:pic>
        <p:nvPicPr>
          <p:cNvPr id="207" name="Google Shape;207;p10">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6574280" y="334485"/>
            <a:ext cx="4305051" cy="5571242"/>
          </a:xfrm>
          <a:prstGeom prst="rect">
            <a:avLst/>
          </a:prstGeom>
          <a:noFill/>
          <a:ln>
            <a:noFill/>
          </a:ln>
        </p:spPr>
      </p:pic>
      <p:pic>
        <p:nvPicPr>
          <p:cNvPr id="208" name="Google Shape;208;p10" descr="5 in 15 or Less"/>
          <p:cNvPicPr preferRelativeResize="0"/>
          <p:nvPr/>
        </p:nvPicPr>
        <p:blipFill rotWithShape="1">
          <a:blip r:embed="rId8">
            <a:alphaModFix/>
          </a:blip>
          <a:srcRect/>
          <a:stretch/>
        </p:blipFill>
        <p:spPr>
          <a:xfrm>
            <a:off x="7721258" y="3249725"/>
            <a:ext cx="1058077" cy="899365"/>
          </a:xfrm>
          <a:prstGeom prst="rect">
            <a:avLst/>
          </a:prstGeom>
          <a:noFill/>
          <a:ln>
            <a:noFill/>
          </a:ln>
        </p:spPr>
      </p:pic>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1"/>
          <p:cNvSpPr txBox="1">
            <a:spLocks noGrp="1"/>
          </p:cNvSpPr>
          <p:nvPr>
            <p:ph type="title"/>
          </p:nvPr>
        </p:nvSpPr>
        <p:spPr>
          <a:xfrm>
            <a:off x="1464987" y="682340"/>
            <a:ext cx="9262026" cy="96491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400"/>
              <a:buFont typeface="Open Sans"/>
              <a:buNone/>
            </a:pPr>
            <a:r>
              <a:rPr lang="en-US" sz="4400" dirty="0"/>
              <a:t>Resources</a:t>
            </a:r>
            <a:endParaRPr dirty="0"/>
          </a:p>
        </p:txBody>
      </p:sp>
      <p:sp>
        <p:nvSpPr>
          <p:cNvPr id="214" name="Google Shape;214;p11"/>
          <p:cNvSpPr txBox="1">
            <a:spLocks noGrp="1"/>
          </p:cNvSpPr>
          <p:nvPr>
            <p:ph type="body" idx="1"/>
          </p:nvPr>
        </p:nvSpPr>
        <p:spPr>
          <a:xfrm>
            <a:off x="1651381" y="1748730"/>
            <a:ext cx="5562219" cy="3610670"/>
          </a:xfrm>
          <a:prstGeom prst="rect">
            <a:avLst/>
          </a:prstGeom>
          <a:noFill/>
          <a:ln>
            <a:noFill/>
          </a:ln>
        </p:spPr>
        <p:txBody>
          <a:bodyPr spcFirstLastPara="1" wrap="square" lIns="91425" tIns="45700" rIns="91425" bIns="45700" anchor="t" anchorCtr="0">
            <a:noAutofit/>
          </a:bodyPr>
          <a:lstStyle/>
          <a:p>
            <a:pPr marL="342900" lvl="0" indent="-342900" algn="l" rtl="0">
              <a:lnSpc>
                <a:spcPct val="155555"/>
              </a:lnSpc>
              <a:spcBef>
                <a:spcPts val="0"/>
              </a:spcBef>
              <a:spcAft>
                <a:spcPts val="0"/>
              </a:spcAft>
              <a:buClr>
                <a:schemeClr val="lt1"/>
              </a:buClr>
              <a:buSzPts val="2520"/>
              <a:buFont typeface="Arial"/>
              <a:buChar char="•"/>
            </a:pPr>
            <a:r>
              <a:rPr lang="en-US" sz="1800" b="1" u="sng" dirty="0">
                <a:solidFill>
                  <a:schemeClr val="bg1"/>
                </a:solidFill>
                <a:hlinkClick r:id="rId4">
                  <a:extLst>
                    <a:ext uri="{A12FA001-AC4F-418D-AE19-62706E023703}">
                      <ahyp:hlinkClr xmlns:ahyp="http://schemas.microsoft.com/office/drawing/2018/hyperlinkcolor" val="tx"/>
                    </a:ext>
                  </a:extLst>
                </a:hlinkClick>
              </a:rPr>
              <a:t>Webinar on Non-Delegable Responsibilities and Organizational Structure Unpacked</a:t>
            </a:r>
            <a:endParaRPr dirty="0">
              <a:solidFill>
                <a:schemeClr val="bg1"/>
              </a:solidFill>
            </a:endParaRPr>
          </a:p>
        </p:txBody>
      </p:sp>
      <p:pic>
        <p:nvPicPr>
          <p:cNvPr id="215" name="Google Shape;215;p11">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3287578" y="1748730"/>
            <a:ext cx="5616844" cy="5616844"/>
          </a:xfrm>
          <a:prstGeom prst="rect">
            <a:avLst/>
          </a:prstGeom>
          <a:noFill/>
          <a:ln>
            <a:noFill/>
          </a:ln>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
          <p:cNvSpPr txBox="1">
            <a:spLocks noGrp="1"/>
          </p:cNvSpPr>
          <p:nvPr>
            <p:ph type="title"/>
          </p:nvPr>
        </p:nvSpPr>
        <p:spPr>
          <a:xfrm>
            <a:off x="1837774" y="655938"/>
            <a:ext cx="8485455" cy="96491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400"/>
              <a:buFont typeface="Open Sans"/>
              <a:buNone/>
            </a:pPr>
            <a:r>
              <a:rPr lang="en-US" sz="4400"/>
              <a:t>Disclaimer</a:t>
            </a:r>
            <a:endParaRPr/>
          </a:p>
        </p:txBody>
      </p:sp>
      <p:sp>
        <p:nvSpPr>
          <p:cNvPr id="135" name="Google Shape;135;p2"/>
          <p:cNvSpPr txBox="1">
            <a:spLocks noGrp="1"/>
          </p:cNvSpPr>
          <p:nvPr>
            <p:ph type="body" idx="1"/>
          </p:nvPr>
        </p:nvSpPr>
        <p:spPr>
          <a:xfrm>
            <a:off x="1837775" y="1712565"/>
            <a:ext cx="8485454" cy="1906291"/>
          </a:xfrm>
          <a:prstGeom prst="rect">
            <a:avLst/>
          </a:prstGeom>
          <a:noFill/>
          <a:ln>
            <a:noFill/>
          </a:ln>
        </p:spPr>
        <p:txBody>
          <a:bodyPr spcFirstLastPara="1" wrap="square" lIns="91425" tIns="45700" rIns="91425" bIns="45700" anchor="t" anchorCtr="0">
            <a:noAutofit/>
          </a:bodyPr>
          <a:lstStyle/>
          <a:p>
            <a:pPr marL="0" lvl="0" indent="0" algn="ctr" rtl="0">
              <a:lnSpc>
                <a:spcPct val="140000"/>
              </a:lnSpc>
              <a:spcBef>
                <a:spcPts val="0"/>
              </a:spcBef>
              <a:spcAft>
                <a:spcPts val="0"/>
              </a:spcAft>
              <a:buSzPts val="2800"/>
              <a:buFont typeface="Open Sans"/>
              <a:buNone/>
            </a:pPr>
            <a:r>
              <a:rPr lang="en-US" i="1"/>
              <a:t>The contents of this presentation were developed under grant H264J200002 from the Department of Education. However, these contents do not necessarily represent the policy of the Department of Education, and you should not assume endorsement by the Federal Government.</a:t>
            </a:r>
            <a:endParaRPr i="1"/>
          </a:p>
        </p:txBody>
      </p:sp>
      <p:pic>
        <p:nvPicPr>
          <p:cNvPr id="136" name="Google Shape;136;p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548819" y="3684170"/>
            <a:ext cx="3094362" cy="2186634"/>
          </a:xfrm>
          <a:prstGeom prst="rect">
            <a:avLst/>
          </a:prstGeom>
          <a:noFill/>
          <a:ln>
            <a:noFill/>
          </a:ln>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3"/>
          <p:cNvSpPr txBox="1">
            <a:spLocks noGrp="1"/>
          </p:cNvSpPr>
          <p:nvPr>
            <p:ph type="title"/>
          </p:nvPr>
        </p:nvSpPr>
        <p:spPr>
          <a:xfrm>
            <a:off x="640079" y="593724"/>
            <a:ext cx="10914611" cy="81757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A37238"/>
              </a:buClr>
              <a:buSzPts val="4400"/>
              <a:buFont typeface="Open Sans"/>
              <a:buNone/>
            </a:pPr>
            <a:r>
              <a:rPr lang="en-US" sz="4400">
                <a:solidFill>
                  <a:srgbClr val="A37238"/>
                </a:solidFill>
              </a:rPr>
              <a:t>Background</a:t>
            </a:r>
            <a:endParaRPr/>
          </a:p>
        </p:txBody>
      </p:sp>
      <p:sp>
        <p:nvSpPr>
          <p:cNvPr id="143" name="Google Shape;143;p3"/>
          <p:cNvSpPr txBox="1">
            <a:spLocks noGrp="1"/>
          </p:cNvSpPr>
          <p:nvPr>
            <p:ph type="body" idx="1"/>
          </p:nvPr>
        </p:nvSpPr>
        <p:spPr>
          <a:xfrm>
            <a:off x="640080" y="1606080"/>
            <a:ext cx="4217670" cy="4494868"/>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SzPts val="2000"/>
              <a:buFont typeface="Open Sans"/>
              <a:buNone/>
            </a:pPr>
            <a:r>
              <a:rPr lang="en-US" b="1">
                <a:solidFill>
                  <a:schemeClr val="accent1"/>
                </a:solidFill>
              </a:rPr>
              <a:t>34 C.F.R. </a:t>
            </a:r>
            <a:r>
              <a:rPr lang="en-US" b="1">
                <a:solidFill>
                  <a:schemeClr val="accent1"/>
                </a:solidFill>
                <a:highlight>
                  <a:schemeClr val="lt1"/>
                </a:highlight>
              </a:rPr>
              <a:t>§</a:t>
            </a:r>
            <a:r>
              <a:rPr lang="en-US" b="1">
                <a:solidFill>
                  <a:schemeClr val="accent1"/>
                </a:solidFill>
              </a:rPr>
              <a:t> 361.13(c)</a:t>
            </a:r>
            <a:endParaRPr/>
          </a:p>
          <a:p>
            <a:pPr marL="0" marR="0" lvl="0" indent="0" algn="l" rtl="0">
              <a:lnSpc>
                <a:spcPct val="115000"/>
              </a:lnSpc>
              <a:spcBef>
                <a:spcPts val="0"/>
              </a:spcBef>
              <a:spcAft>
                <a:spcPts val="0"/>
              </a:spcAft>
              <a:buSzPts val="2000"/>
              <a:buFont typeface="Open Sans"/>
              <a:buNone/>
            </a:pPr>
            <a:r>
              <a:rPr lang="en-US" b="1">
                <a:solidFill>
                  <a:schemeClr val="accent1"/>
                </a:solidFill>
              </a:rPr>
              <a:t> </a:t>
            </a:r>
            <a:endParaRPr/>
          </a:p>
          <a:p>
            <a:pPr marL="342900" marR="0" lvl="0" indent="-342900" algn="l" rtl="0">
              <a:lnSpc>
                <a:spcPct val="115000"/>
              </a:lnSpc>
              <a:spcBef>
                <a:spcPts val="0"/>
              </a:spcBef>
              <a:spcAft>
                <a:spcPts val="0"/>
              </a:spcAft>
              <a:buSzPts val="2000"/>
              <a:buFont typeface="Arial"/>
              <a:buChar char="•"/>
            </a:pPr>
            <a:r>
              <a:rPr lang="en-US">
                <a:solidFill>
                  <a:schemeClr val="accent1"/>
                </a:solidFill>
              </a:rPr>
              <a:t>Requires certain functions be reserved solely to the staff of the Designated State Unit (DSU) (34 C.F.R. </a:t>
            </a:r>
            <a:r>
              <a:rPr lang="en-US">
                <a:highlight>
                  <a:schemeClr val="lt1"/>
                </a:highlight>
              </a:rPr>
              <a:t>§ 361.13(c)(1)) </a:t>
            </a:r>
            <a:r>
              <a:rPr lang="en-US" b="1">
                <a:solidFill>
                  <a:schemeClr val="accent1"/>
                </a:solidFill>
              </a:rPr>
              <a:t>and</a:t>
            </a:r>
            <a:endParaRPr/>
          </a:p>
          <a:p>
            <a:pPr marL="342900" marR="0" lvl="0" indent="-215900" algn="l" rtl="0">
              <a:lnSpc>
                <a:spcPct val="115000"/>
              </a:lnSpc>
              <a:spcBef>
                <a:spcPts val="0"/>
              </a:spcBef>
              <a:spcAft>
                <a:spcPts val="0"/>
              </a:spcAft>
              <a:buSzPts val="2000"/>
              <a:buFont typeface="Arial"/>
              <a:buNone/>
            </a:pPr>
            <a:endParaRPr b="1">
              <a:solidFill>
                <a:schemeClr val="accent1"/>
              </a:solidFill>
            </a:endParaRPr>
          </a:p>
          <a:p>
            <a:pPr marL="342900" marR="0" lvl="0" indent="-342900" algn="l" rtl="0">
              <a:lnSpc>
                <a:spcPct val="115000"/>
              </a:lnSpc>
              <a:spcBef>
                <a:spcPts val="0"/>
              </a:spcBef>
              <a:spcAft>
                <a:spcPts val="0"/>
              </a:spcAft>
              <a:buSzPts val="2000"/>
              <a:buFont typeface="Arial"/>
              <a:buChar char="•"/>
            </a:pPr>
            <a:r>
              <a:rPr lang="en-US">
                <a:solidFill>
                  <a:schemeClr val="accent1"/>
                </a:solidFill>
              </a:rPr>
              <a:t>These functions may </a:t>
            </a:r>
            <a:r>
              <a:rPr lang="en-US" b="1">
                <a:solidFill>
                  <a:schemeClr val="accent1"/>
                </a:solidFill>
              </a:rPr>
              <a:t>not be delegated to any other agency or individual </a:t>
            </a:r>
            <a:r>
              <a:rPr lang="en-US">
                <a:solidFill>
                  <a:schemeClr val="accent1"/>
                </a:solidFill>
              </a:rPr>
              <a:t>(34 C.F.R. </a:t>
            </a:r>
            <a:r>
              <a:rPr lang="en-US">
                <a:highlight>
                  <a:schemeClr val="lt1"/>
                </a:highlight>
              </a:rPr>
              <a:t>§ 361.13(c)(2))</a:t>
            </a:r>
            <a:r>
              <a:rPr lang="en-US" b="1">
                <a:solidFill>
                  <a:schemeClr val="accent1"/>
                </a:solidFill>
              </a:rPr>
              <a:t>. </a:t>
            </a:r>
            <a:endParaRPr/>
          </a:p>
        </p:txBody>
      </p:sp>
      <p:pic>
        <p:nvPicPr>
          <p:cNvPr id="144" name="Google Shape;144;p3">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4">
            <a:alphaModFix/>
          </a:blip>
          <a:srcRect t="3160" b="3160"/>
          <a:stretch/>
        </p:blipFill>
        <p:spPr>
          <a:xfrm>
            <a:off x="6096000" y="1330325"/>
            <a:ext cx="5456238" cy="4541838"/>
          </a:xfrm>
          <a:prstGeom prst="rect">
            <a:avLst/>
          </a:prstGeom>
          <a:noFill/>
          <a:ln>
            <a:noFill/>
          </a:ln>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514567" y="593724"/>
            <a:ext cx="10914611" cy="81757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A37238"/>
              </a:buClr>
              <a:buSzPts val="4400"/>
              <a:buFont typeface="Open Sans"/>
              <a:buNone/>
            </a:pPr>
            <a:r>
              <a:rPr lang="en-US" sz="4400" dirty="0">
                <a:solidFill>
                  <a:srgbClr val="A37238"/>
                </a:solidFill>
              </a:rPr>
              <a:t>Non-</a:t>
            </a:r>
            <a:r>
              <a:rPr lang="en-US" sz="4400" dirty="0" err="1">
                <a:solidFill>
                  <a:srgbClr val="A37238"/>
                </a:solidFill>
              </a:rPr>
              <a:t>Delegables</a:t>
            </a:r>
            <a:endParaRPr sz="4400" dirty="0">
              <a:solidFill>
                <a:srgbClr val="A37238"/>
              </a:solidFill>
            </a:endParaRPr>
          </a:p>
        </p:txBody>
      </p:sp>
      <p:sp>
        <p:nvSpPr>
          <p:cNvPr id="151" name="Google Shape;151;p4"/>
          <p:cNvSpPr txBox="1">
            <a:spLocks noGrp="1"/>
          </p:cNvSpPr>
          <p:nvPr>
            <p:ph type="body" idx="1"/>
          </p:nvPr>
        </p:nvSpPr>
        <p:spPr>
          <a:xfrm>
            <a:off x="554183" y="1411301"/>
            <a:ext cx="8750332" cy="4494868"/>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0"/>
              </a:spcBef>
              <a:spcAft>
                <a:spcPts val="0"/>
              </a:spcAft>
              <a:buSzPts val="2000"/>
              <a:buFont typeface="Arial"/>
              <a:buChar char="•"/>
            </a:pPr>
            <a:r>
              <a:rPr lang="en-US" sz="2000" b="1" dirty="0"/>
              <a:t>Eligibility: </a:t>
            </a:r>
            <a:r>
              <a:rPr lang="en-US" dirty="0"/>
              <a:t>decision affecting eligibility for VR services, </a:t>
            </a:r>
            <a:r>
              <a:rPr lang="en-US" sz="2000" dirty="0"/>
              <a:t>the nature, scope, and provision of services </a:t>
            </a:r>
            <a:r>
              <a:rPr lang="en-US" dirty="0">
                <a:solidFill>
                  <a:schemeClr val="bg2">
                    <a:lumMod val="50000"/>
                  </a:schemeClr>
                </a:solidFill>
              </a:rPr>
              <a:t>(34 C.F.R. </a:t>
            </a:r>
            <a:r>
              <a:rPr lang="en-US" b="1" dirty="0">
                <a:solidFill>
                  <a:schemeClr val="bg2">
                    <a:lumMod val="50000"/>
                  </a:schemeClr>
                </a:solidFill>
                <a:highlight>
                  <a:schemeClr val="lt1"/>
                </a:highlight>
              </a:rPr>
              <a:t>§</a:t>
            </a:r>
            <a:r>
              <a:rPr lang="en-US" dirty="0">
                <a:solidFill>
                  <a:schemeClr val="bg2">
                    <a:lumMod val="50000"/>
                  </a:schemeClr>
                </a:solidFill>
              </a:rPr>
              <a:t> 361.13(c)(1)(</a:t>
            </a:r>
            <a:r>
              <a:rPr lang="en-US" dirty="0" err="1">
                <a:solidFill>
                  <a:schemeClr val="bg2">
                    <a:lumMod val="50000"/>
                  </a:schemeClr>
                </a:solidFill>
              </a:rPr>
              <a:t>i</a:t>
            </a:r>
            <a:r>
              <a:rPr lang="en-US" dirty="0">
                <a:solidFill>
                  <a:schemeClr val="bg2">
                    <a:lumMod val="50000"/>
                  </a:schemeClr>
                </a:solidFill>
              </a:rPr>
              <a:t>))</a:t>
            </a:r>
            <a:endParaRPr dirty="0">
              <a:solidFill>
                <a:schemeClr val="bg2">
                  <a:lumMod val="50000"/>
                </a:schemeClr>
              </a:solidFill>
            </a:endParaRPr>
          </a:p>
          <a:p>
            <a:pPr marL="342900" lvl="0" indent="-342900" algn="l" rtl="0">
              <a:lnSpc>
                <a:spcPct val="115000"/>
              </a:lnSpc>
              <a:spcBef>
                <a:spcPts val="2400"/>
              </a:spcBef>
              <a:spcAft>
                <a:spcPts val="0"/>
              </a:spcAft>
              <a:buSzPts val="2000"/>
              <a:buFont typeface="Arial"/>
              <a:buChar char="•"/>
            </a:pPr>
            <a:r>
              <a:rPr lang="en-US" sz="2000" b="1" dirty="0"/>
              <a:t>Determination: </a:t>
            </a:r>
            <a:r>
              <a:rPr lang="en-US" dirty="0"/>
              <a:t>closing the record of services of an individual that achieved an</a:t>
            </a:r>
            <a:r>
              <a:rPr lang="en-US" sz="2000" dirty="0"/>
              <a:t> employment outcome </a:t>
            </a:r>
            <a:r>
              <a:rPr lang="en-US" dirty="0">
                <a:solidFill>
                  <a:schemeClr val="bg2">
                    <a:lumMod val="50000"/>
                  </a:schemeClr>
                </a:solidFill>
              </a:rPr>
              <a:t>(34 C.F.R. </a:t>
            </a:r>
            <a:r>
              <a:rPr lang="en-US" b="1" dirty="0">
                <a:solidFill>
                  <a:schemeClr val="bg2">
                    <a:lumMod val="50000"/>
                  </a:schemeClr>
                </a:solidFill>
                <a:highlight>
                  <a:schemeClr val="lt1"/>
                </a:highlight>
              </a:rPr>
              <a:t>§</a:t>
            </a:r>
            <a:r>
              <a:rPr lang="en-US" dirty="0">
                <a:solidFill>
                  <a:schemeClr val="bg2">
                    <a:lumMod val="50000"/>
                  </a:schemeClr>
                </a:solidFill>
              </a:rPr>
              <a:t> 361.13(c)(1)(ii))</a:t>
            </a:r>
            <a:endParaRPr dirty="0">
              <a:solidFill>
                <a:schemeClr val="bg2">
                  <a:lumMod val="50000"/>
                </a:schemeClr>
              </a:solidFill>
            </a:endParaRPr>
          </a:p>
          <a:p>
            <a:pPr marL="342900" marR="0" lvl="0" indent="-342900" algn="l" rtl="0">
              <a:lnSpc>
                <a:spcPct val="115000"/>
              </a:lnSpc>
              <a:spcBef>
                <a:spcPts val="2400"/>
              </a:spcBef>
              <a:spcAft>
                <a:spcPts val="0"/>
              </a:spcAft>
              <a:buSzPts val="2000"/>
              <a:buFont typeface="Arial"/>
              <a:buChar char="•"/>
            </a:pPr>
            <a:r>
              <a:rPr lang="en-US" sz="2000" b="1" dirty="0"/>
              <a:t>Policies: </a:t>
            </a:r>
            <a:r>
              <a:rPr lang="en-US" sz="2000" dirty="0"/>
              <a:t>formulation and implementation </a:t>
            </a:r>
            <a:r>
              <a:rPr lang="en-US" dirty="0">
                <a:solidFill>
                  <a:schemeClr val="bg2">
                    <a:lumMod val="50000"/>
                  </a:schemeClr>
                </a:solidFill>
              </a:rPr>
              <a:t>(34 C.F.R. </a:t>
            </a:r>
            <a:r>
              <a:rPr lang="en-US" b="1" dirty="0">
                <a:solidFill>
                  <a:schemeClr val="bg2">
                    <a:lumMod val="50000"/>
                  </a:schemeClr>
                </a:solidFill>
                <a:highlight>
                  <a:schemeClr val="lt1"/>
                </a:highlight>
              </a:rPr>
              <a:t>§ </a:t>
            </a:r>
            <a:r>
              <a:rPr lang="en-US" dirty="0">
                <a:solidFill>
                  <a:schemeClr val="bg2">
                    <a:lumMod val="50000"/>
                  </a:schemeClr>
                </a:solidFill>
              </a:rPr>
              <a:t>361.13(c)(1)(iii))</a:t>
            </a:r>
            <a:endParaRPr dirty="0">
              <a:solidFill>
                <a:schemeClr val="bg2">
                  <a:lumMod val="50000"/>
                </a:schemeClr>
              </a:solidFill>
            </a:endParaRPr>
          </a:p>
          <a:p>
            <a:pPr marL="342900" lvl="0" indent="-342900" algn="l" rtl="0">
              <a:lnSpc>
                <a:spcPct val="115000"/>
              </a:lnSpc>
              <a:spcBef>
                <a:spcPts val="2400"/>
              </a:spcBef>
              <a:spcAft>
                <a:spcPts val="0"/>
              </a:spcAft>
              <a:buSzPts val="2000"/>
              <a:buFont typeface="Arial"/>
              <a:buChar char="•"/>
            </a:pPr>
            <a:r>
              <a:rPr lang="en-US" sz="2000" b="1" dirty="0"/>
              <a:t>Allocation and Expenditure </a:t>
            </a:r>
            <a:r>
              <a:rPr lang="en-US" sz="2000" dirty="0"/>
              <a:t>of VR funds </a:t>
            </a:r>
            <a:r>
              <a:rPr lang="en-US" dirty="0">
                <a:solidFill>
                  <a:schemeClr val="bg2">
                    <a:lumMod val="50000"/>
                  </a:schemeClr>
                </a:solidFill>
              </a:rPr>
              <a:t>(34 C.F.R.</a:t>
            </a:r>
            <a:r>
              <a:rPr lang="en-US" b="1" dirty="0">
                <a:solidFill>
                  <a:schemeClr val="bg2">
                    <a:lumMod val="50000"/>
                  </a:schemeClr>
                </a:solidFill>
                <a:highlight>
                  <a:schemeClr val="lt1"/>
                </a:highlight>
              </a:rPr>
              <a:t>§</a:t>
            </a:r>
            <a:r>
              <a:rPr lang="en-US" dirty="0">
                <a:solidFill>
                  <a:schemeClr val="bg2">
                    <a:lumMod val="50000"/>
                  </a:schemeClr>
                </a:solidFill>
              </a:rPr>
              <a:t> 361.13(c)(1)(iv))</a:t>
            </a:r>
            <a:endParaRPr dirty="0">
              <a:solidFill>
                <a:schemeClr val="bg2">
                  <a:lumMod val="50000"/>
                </a:schemeClr>
              </a:solidFill>
            </a:endParaRPr>
          </a:p>
          <a:p>
            <a:pPr marL="342900" marR="0" lvl="0" indent="-342900" algn="l" rtl="0">
              <a:lnSpc>
                <a:spcPct val="115000"/>
              </a:lnSpc>
              <a:spcBef>
                <a:spcPts val="2400"/>
              </a:spcBef>
              <a:spcAft>
                <a:spcPts val="0"/>
              </a:spcAft>
              <a:buSzPts val="2000"/>
              <a:buFont typeface="Arial"/>
              <a:buChar char="•"/>
            </a:pPr>
            <a:r>
              <a:rPr lang="en-US" sz="2000" b="1" dirty="0"/>
              <a:t>Participation</a:t>
            </a:r>
            <a:r>
              <a:rPr lang="en-US" sz="2000" dirty="0"/>
              <a:t> of the DSU as a partner in the one-stop service delivery system </a:t>
            </a:r>
            <a:r>
              <a:rPr lang="en-US" dirty="0"/>
              <a:t>established under T</a:t>
            </a:r>
            <a:r>
              <a:rPr lang="en-US" sz="2000" dirty="0"/>
              <a:t>itle I of the Workforce </a:t>
            </a:r>
            <a:r>
              <a:rPr lang="en-US" dirty="0"/>
              <a:t>Innovation and Opportunity Act (WIOA) </a:t>
            </a:r>
            <a:r>
              <a:rPr lang="en-US" sz="2000" dirty="0"/>
              <a:t>in accord</a:t>
            </a:r>
            <a:r>
              <a:rPr lang="en-US" dirty="0"/>
              <a:t>ance with</a:t>
            </a:r>
            <a:r>
              <a:rPr lang="en-US" sz="2000" dirty="0"/>
              <a:t> </a:t>
            </a:r>
            <a:r>
              <a:rPr lang="en-US" dirty="0">
                <a:solidFill>
                  <a:schemeClr val="bg2">
                    <a:lumMod val="50000"/>
                  </a:schemeClr>
                </a:solidFill>
              </a:rPr>
              <a:t>20 CFR Part 678 (34 C.F.R. </a:t>
            </a:r>
            <a:r>
              <a:rPr lang="en-US" b="1" dirty="0">
                <a:solidFill>
                  <a:schemeClr val="bg2">
                    <a:lumMod val="50000"/>
                  </a:schemeClr>
                </a:solidFill>
                <a:highlight>
                  <a:schemeClr val="lt1"/>
                </a:highlight>
              </a:rPr>
              <a:t>§</a:t>
            </a:r>
            <a:r>
              <a:rPr lang="en-US" dirty="0">
                <a:solidFill>
                  <a:schemeClr val="bg2">
                    <a:lumMod val="50000"/>
                  </a:schemeClr>
                </a:solidFill>
              </a:rPr>
              <a:t> 361.13(c)(1)(v))</a:t>
            </a:r>
            <a:endParaRPr dirty="0">
              <a:solidFill>
                <a:schemeClr val="bg2">
                  <a:lumMod val="50000"/>
                </a:schemeClr>
              </a:solidFill>
            </a:endParaRPr>
          </a:p>
        </p:txBody>
      </p:sp>
      <p:grpSp>
        <p:nvGrpSpPr>
          <p:cNvPr id="152" name="Google Shape;152;p4">
            <a:extLst>
              <a:ext uri="{C183D7F6-B498-43B3-948B-1728B52AA6E4}">
                <adec:decorative xmlns:adec="http://schemas.microsoft.com/office/drawing/2017/decorative" val="1"/>
              </a:ext>
            </a:extLst>
          </p:cNvPr>
          <p:cNvGrpSpPr/>
          <p:nvPr/>
        </p:nvGrpSpPr>
        <p:grpSpPr>
          <a:xfrm>
            <a:off x="8913702" y="1927968"/>
            <a:ext cx="3805479" cy="3461534"/>
            <a:chOff x="1993075" y="614177"/>
            <a:chExt cx="2208518" cy="2008909"/>
          </a:xfrm>
        </p:grpSpPr>
        <p:pic>
          <p:nvPicPr>
            <p:cNvPr id="153" name="Google Shape;153;p4"/>
            <p:cNvPicPr preferRelativeResize="0"/>
            <p:nvPr/>
          </p:nvPicPr>
          <p:blipFill rotWithShape="1">
            <a:blip r:embed="rId4">
              <a:alphaModFix/>
            </a:blip>
            <a:srcRect/>
            <a:stretch/>
          </p:blipFill>
          <p:spPr>
            <a:xfrm>
              <a:off x="1993075" y="614177"/>
              <a:ext cx="1640774" cy="1640774"/>
            </a:xfrm>
            <a:prstGeom prst="rect">
              <a:avLst/>
            </a:prstGeom>
            <a:noFill/>
            <a:ln>
              <a:noFill/>
            </a:ln>
          </p:spPr>
        </p:pic>
        <p:pic>
          <p:nvPicPr>
            <p:cNvPr id="154" name="Google Shape;154;p4"/>
            <p:cNvPicPr preferRelativeResize="0"/>
            <p:nvPr/>
          </p:nvPicPr>
          <p:blipFill rotWithShape="1">
            <a:blip r:embed="rId5">
              <a:alphaModFix/>
            </a:blip>
            <a:srcRect/>
            <a:stretch/>
          </p:blipFill>
          <p:spPr>
            <a:xfrm>
              <a:off x="2919520" y="1434564"/>
              <a:ext cx="1188522" cy="1188522"/>
            </a:xfrm>
            <a:prstGeom prst="rect">
              <a:avLst/>
            </a:prstGeom>
            <a:noFill/>
            <a:ln>
              <a:noFill/>
            </a:ln>
          </p:spPr>
        </p:pic>
        <p:pic>
          <p:nvPicPr>
            <p:cNvPr id="155" name="Google Shape;155;p4"/>
            <p:cNvPicPr preferRelativeResize="0"/>
            <p:nvPr/>
          </p:nvPicPr>
          <p:blipFill rotWithShape="1">
            <a:blip r:embed="rId6">
              <a:alphaModFix/>
            </a:blip>
            <a:srcRect/>
            <a:stretch/>
          </p:blipFill>
          <p:spPr>
            <a:xfrm>
              <a:off x="3217393" y="837598"/>
              <a:ext cx="984200" cy="984200"/>
            </a:xfrm>
            <a:prstGeom prst="rect">
              <a:avLst/>
            </a:prstGeom>
            <a:noFill/>
            <a:ln>
              <a:noFill/>
            </a:ln>
          </p:spPr>
        </p:pic>
      </p:gr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1497686" y="1620585"/>
            <a:ext cx="4824412" cy="65208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A37238"/>
              </a:buClr>
              <a:buSzPts val="4400"/>
              <a:buFont typeface="Open Sans"/>
              <a:buNone/>
            </a:pPr>
            <a:br>
              <a:rPr lang="en-US" dirty="0">
                <a:solidFill>
                  <a:srgbClr val="A37238"/>
                </a:solidFill>
              </a:rPr>
            </a:br>
            <a:r>
              <a:rPr lang="en-US" dirty="0">
                <a:solidFill>
                  <a:srgbClr val="A37238"/>
                </a:solidFill>
              </a:rPr>
              <a:t>Mnemonics</a:t>
            </a:r>
            <a:endParaRPr dirty="0"/>
          </a:p>
        </p:txBody>
      </p:sp>
      <p:sp>
        <p:nvSpPr>
          <p:cNvPr id="162" name="Google Shape;162;p5"/>
          <p:cNvSpPr txBox="1">
            <a:spLocks noGrp="1"/>
          </p:cNvSpPr>
          <p:nvPr>
            <p:ph type="body" idx="1"/>
          </p:nvPr>
        </p:nvSpPr>
        <p:spPr>
          <a:xfrm>
            <a:off x="1508077" y="2312567"/>
            <a:ext cx="4598314" cy="3136160"/>
          </a:xfrm>
          <a:prstGeom prst="rect">
            <a:avLst/>
          </a:prstGeom>
          <a:noFill/>
          <a:ln>
            <a:noFill/>
          </a:ln>
        </p:spPr>
        <p:txBody>
          <a:bodyPr spcFirstLastPara="1" wrap="square" lIns="91425" tIns="45700" rIns="91425" bIns="45700" anchor="t" anchorCtr="0">
            <a:noAutofit/>
          </a:bodyPr>
          <a:lstStyle/>
          <a:p>
            <a:pPr marL="0" lvl="0" indent="0" algn="l" rtl="0">
              <a:lnSpc>
                <a:spcPct val="118750"/>
              </a:lnSpc>
              <a:spcBef>
                <a:spcPts val="0"/>
              </a:spcBef>
              <a:spcAft>
                <a:spcPts val="0"/>
              </a:spcAft>
              <a:buSzPts val="3200"/>
              <a:buFont typeface="Open Sans"/>
              <a:buNone/>
            </a:pPr>
            <a:r>
              <a:rPr lang="en-US" sz="3200" b="1" dirty="0">
                <a:solidFill>
                  <a:srgbClr val="4C7A75"/>
                </a:solidFill>
              </a:rPr>
              <a:t>Remember…</a:t>
            </a:r>
            <a:endParaRPr dirty="0"/>
          </a:p>
          <a:p>
            <a:pPr marL="0" lvl="0" indent="0" algn="l" rtl="0">
              <a:lnSpc>
                <a:spcPct val="118750"/>
              </a:lnSpc>
              <a:spcBef>
                <a:spcPts val="1200"/>
              </a:spcBef>
              <a:spcAft>
                <a:spcPts val="0"/>
              </a:spcAft>
              <a:buSzPts val="3200"/>
              <a:buFont typeface="Open Sans"/>
              <a:buNone/>
            </a:pPr>
            <a:r>
              <a:rPr lang="en-US" sz="3200" b="1" dirty="0">
                <a:solidFill>
                  <a:srgbClr val="A37238"/>
                </a:solidFill>
              </a:rPr>
              <a:t>A</a:t>
            </a:r>
            <a:r>
              <a:rPr lang="en-US" b="1" dirty="0">
                <a:solidFill>
                  <a:srgbClr val="454343"/>
                </a:solidFill>
              </a:rPr>
              <a:t>ll</a:t>
            </a:r>
            <a:endParaRPr dirty="0"/>
          </a:p>
          <a:p>
            <a:pPr marL="0" lvl="0" indent="0" algn="l" rtl="0">
              <a:lnSpc>
                <a:spcPct val="118750"/>
              </a:lnSpc>
              <a:spcBef>
                <a:spcPts val="1200"/>
              </a:spcBef>
              <a:spcAft>
                <a:spcPts val="0"/>
              </a:spcAft>
              <a:buSzPts val="3200"/>
              <a:buFont typeface="Open Sans"/>
              <a:buNone/>
            </a:pPr>
            <a:r>
              <a:rPr lang="en-US" sz="3200" b="1" dirty="0">
                <a:solidFill>
                  <a:srgbClr val="A37238"/>
                </a:solidFill>
              </a:rPr>
              <a:t>C</a:t>
            </a:r>
            <a:r>
              <a:rPr lang="en-US" b="1" dirty="0">
                <a:solidFill>
                  <a:srgbClr val="454343"/>
                </a:solidFill>
              </a:rPr>
              <a:t>ows</a:t>
            </a:r>
            <a:endParaRPr dirty="0"/>
          </a:p>
          <a:p>
            <a:pPr marL="0" lvl="0" indent="0" algn="l" rtl="0">
              <a:lnSpc>
                <a:spcPct val="118750"/>
              </a:lnSpc>
              <a:spcBef>
                <a:spcPts val="1200"/>
              </a:spcBef>
              <a:spcAft>
                <a:spcPts val="0"/>
              </a:spcAft>
              <a:buSzPts val="3200"/>
              <a:buFont typeface="Open Sans"/>
              <a:buNone/>
            </a:pPr>
            <a:r>
              <a:rPr lang="en-US" sz="3200" b="1" dirty="0">
                <a:solidFill>
                  <a:srgbClr val="A37238"/>
                </a:solidFill>
              </a:rPr>
              <a:t>E</a:t>
            </a:r>
            <a:r>
              <a:rPr lang="en-US" b="1" dirty="0">
                <a:solidFill>
                  <a:srgbClr val="454343"/>
                </a:solidFill>
              </a:rPr>
              <a:t>at</a:t>
            </a:r>
            <a:endParaRPr dirty="0"/>
          </a:p>
          <a:p>
            <a:pPr marL="0" lvl="0" indent="0" algn="l" rtl="0">
              <a:lnSpc>
                <a:spcPct val="118750"/>
              </a:lnSpc>
              <a:spcBef>
                <a:spcPts val="1200"/>
              </a:spcBef>
              <a:spcAft>
                <a:spcPts val="0"/>
              </a:spcAft>
              <a:buSzPts val="3200"/>
              <a:buFont typeface="Open Sans"/>
              <a:buNone/>
            </a:pPr>
            <a:r>
              <a:rPr lang="en-US" sz="3200" b="1" dirty="0">
                <a:solidFill>
                  <a:srgbClr val="A37238"/>
                </a:solidFill>
              </a:rPr>
              <a:t>G</a:t>
            </a:r>
            <a:r>
              <a:rPr lang="en-US" b="1" dirty="0">
                <a:solidFill>
                  <a:srgbClr val="454343"/>
                </a:solidFill>
              </a:rPr>
              <a:t>rass</a:t>
            </a:r>
            <a:endParaRPr b="1" dirty="0">
              <a:solidFill>
                <a:srgbClr val="4C7A75"/>
              </a:solidFill>
            </a:endParaRPr>
          </a:p>
        </p:txBody>
      </p:sp>
      <p:grpSp>
        <p:nvGrpSpPr>
          <p:cNvPr id="163" name="Google Shape;163;p5">
            <a:extLst>
              <a:ext uri="{C183D7F6-B498-43B3-948B-1728B52AA6E4}">
                <adec:decorative xmlns:adec="http://schemas.microsoft.com/office/drawing/2017/decorative" val="1"/>
              </a:ext>
            </a:extLst>
          </p:cNvPr>
          <p:cNvGrpSpPr/>
          <p:nvPr/>
        </p:nvGrpSpPr>
        <p:grpSpPr>
          <a:xfrm>
            <a:off x="310578" y="1476783"/>
            <a:ext cx="1033064" cy="939694"/>
            <a:chOff x="1993075" y="614177"/>
            <a:chExt cx="2208518" cy="2008909"/>
          </a:xfrm>
        </p:grpSpPr>
        <p:pic>
          <p:nvPicPr>
            <p:cNvPr id="164" name="Google Shape;164;p5"/>
            <p:cNvPicPr preferRelativeResize="0"/>
            <p:nvPr/>
          </p:nvPicPr>
          <p:blipFill rotWithShape="1">
            <a:blip r:embed="rId4">
              <a:alphaModFix/>
            </a:blip>
            <a:srcRect/>
            <a:stretch/>
          </p:blipFill>
          <p:spPr>
            <a:xfrm>
              <a:off x="1993075" y="614177"/>
              <a:ext cx="1640774" cy="1640774"/>
            </a:xfrm>
            <a:prstGeom prst="rect">
              <a:avLst/>
            </a:prstGeom>
            <a:noFill/>
            <a:ln>
              <a:noFill/>
            </a:ln>
          </p:spPr>
        </p:pic>
        <p:pic>
          <p:nvPicPr>
            <p:cNvPr id="165" name="Google Shape;165;p5"/>
            <p:cNvPicPr preferRelativeResize="0"/>
            <p:nvPr/>
          </p:nvPicPr>
          <p:blipFill rotWithShape="1">
            <a:blip r:embed="rId5">
              <a:alphaModFix/>
            </a:blip>
            <a:srcRect/>
            <a:stretch/>
          </p:blipFill>
          <p:spPr>
            <a:xfrm>
              <a:off x="2919520" y="1434564"/>
              <a:ext cx="1188522" cy="1188522"/>
            </a:xfrm>
            <a:prstGeom prst="rect">
              <a:avLst/>
            </a:prstGeom>
            <a:noFill/>
            <a:ln>
              <a:noFill/>
            </a:ln>
          </p:spPr>
        </p:pic>
        <p:pic>
          <p:nvPicPr>
            <p:cNvPr id="166" name="Google Shape;166;p5"/>
            <p:cNvPicPr preferRelativeResize="0"/>
            <p:nvPr/>
          </p:nvPicPr>
          <p:blipFill rotWithShape="1">
            <a:blip r:embed="rId6">
              <a:alphaModFix/>
            </a:blip>
            <a:srcRect/>
            <a:stretch/>
          </p:blipFill>
          <p:spPr>
            <a:xfrm>
              <a:off x="3217393" y="837598"/>
              <a:ext cx="984200" cy="984200"/>
            </a:xfrm>
            <a:prstGeom prst="rect">
              <a:avLst/>
            </a:prstGeom>
            <a:noFill/>
            <a:ln>
              <a:noFill/>
            </a:ln>
          </p:spPr>
        </p:pic>
      </p:gr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6"/>
          <p:cNvSpPr txBox="1">
            <a:spLocks noGrp="1"/>
          </p:cNvSpPr>
          <p:nvPr>
            <p:ph type="title"/>
          </p:nvPr>
        </p:nvSpPr>
        <p:spPr>
          <a:xfrm>
            <a:off x="1464987" y="682340"/>
            <a:ext cx="9262026" cy="96491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400"/>
              <a:buFont typeface="Open Sans"/>
              <a:buNone/>
            </a:pPr>
            <a:r>
              <a:rPr lang="en-US" sz="4400"/>
              <a:t>A Couple of Examples or Make Your Own</a:t>
            </a:r>
            <a:endParaRPr/>
          </a:p>
        </p:txBody>
      </p:sp>
      <p:pic>
        <p:nvPicPr>
          <p:cNvPr id="173" name="Google Shape;173;p6" descr="School lunchbox with sandwich, juice and fruit"/>
          <p:cNvPicPr preferRelativeResize="0"/>
          <p:nvPr/>
        </p:nvPicPr>
        <p:blipFill rotWithShape="1">
          <a:blip r:embed="rId4">
            <a:alphaModFix/>
          </a:blip>
          <a:srcRect/>
          <a:stretch/>
        </p:blipFill>
        <p:spPr>
          <a:xfrm>
            <a:off x="4035652" y="1647251"/>
            <a:ext cx="4536848" cy="4536848"/>
          </a:xfrm>
          <a:prstGeom prst="rect">
            <a:avLst/>
          </a:prstGeom>
          <a:noFill/>
          <a:ln>
            <a:noFill/>
          </a:ln>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7"/>
          <p:cNvSpPr txBox="1">
            <a:spLocks noGrp="1"/>
          </p:cNvSpPr>
          <p:nvPr>
            <p:ph type="title"/>
          </p:nvPr>
        </p:nvSpPr>
        <p:spPr>
          <a:xfrm>
            <a:off x="640079" y="200025"/>
            <a:ext cx="10914611" cy="96491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2"/>
              </a:buClr>
              <a:buSzPts val="3600"/>
              <a:buFont typeface="Open Sans"/>
              <a:buNone/>
            </a:pPr>
            <a:r>
              <a:rPr lang="en-US">
                <a:solidFill>
                  <a:schemeClr val="dk2"/>
                </a:solidFill>
              </a:rPr>
              <a:t>A</a:t>
            </a:r>
            <a:r>
              <a:rPr lang="en-US">
                <a:solidFill>
                  <a:srgbClr val="A37238"/>
                </a:solidFill>
              </a:rPr>
              <a:t> </a:t>
            </a:r>
            <a:r>
              <a:rPr lang="en-US">
                <a:solidFill>
                  <a:schemeClr val="dk2"/>
                </a:solidFill>
              </a:rPr>
              <a:t>P</a:t>
            </a:r>
            <a:r>
              <a:rPr lang="en-US">
                <a:solidFill>
                  <a:srgbClr val="A37238"/>
                </a:solidFill>
              </a:rPr>
              <a:t>latypus </a:t>
            </a:r>
            <a:r>
              <a:rPr lang="en-US">
                <a:solidFill>
                  <a:schemeClr val="dk2"/>
                </a:solidFill>
              </a:rPr>
              <a:t>D</a:t>
            </a:r>
            <a:r>
              <a:rPr lang="en-US">
                <a:solidFill>
                  <a:srgbClr val="A37238"/>
                </a:solidFill>
              </a:rPr>
              <a:t>rives </a:t>
            </a:r>
            <a:r>
              <a:rPr lang="en-US">
                <a:solidFill>
                  <a:schemeClr val="dk2"/>
                </a:solidFill>
              </a:rPr>
              <a:t>F</a:t>
            </a:r>
            <a:r>
              <a:rPr lang="en-US">
                <a:solidFill>
                  <a:srgbClr val="A37238"/>
                </a:solidFill>
              </a:rPr>
              <a:t>un </a:t>
            </a:r>
            <a:r>
              <a:rPr lang="en-US">
                <a:solidFill>
                  <a:schemeClr val="dk2"/>
                </a:solidFill>
              </a:rPr>
              <a:t>S</a:t>
            </a:r>
            <a:r>
              <a:rPr lang="en-US">
                <a:solidFill>
                  <a:srgbClr val="A37238"/>
                </a:solidFill>
              </a:rPr>
              <a:t>cooters</a:t>
            </a:r>
            <a:endParaRPr/>
          </a:p>
        </p:txBody>
      </p:sp>
      <p:sp>
        <p:nvSpPr>
          <p:cNvPr id="180" name="Google Shape;180;p7"/>
          <p:cNvSpPr txBox="1">
            <a:spLocks noGrp="1"/>
          </p:cNvSpPr>
          <p:nvPr>
            <p:ph type="body" idx="4294967295"/>
          </p:nvPr>
        </p:nvSpPr>
        <p:spPr>
          <a:xfrm>
            <a:off x="538480" y="1838201"/>
            <a:ext cx="7297420" cy="4257799"/>
          </a:xfrm>
          <a:prstGeom prst="rect">
            <a:avLst/>
          </a:prstGeom>
          <a:noFill/>
          <a:ln>
            <a:noFill/>
          </a:ln>
        </p:spPr>
        <p:txBody>
          <a:bodyPr spcFirstLastPara="1" wrap="square" lIns="91425" tIns="45700" rIns="91425" bIns="45700" anchor="t" anchorCtr="0">
            <a:noAutofit/>
          </a:bodyPr>
          <a:lstStyle/>
          <a:p>
            <a:pPr marL="0" lvl="0" indent="0" algn="l" rtl="0">
              <a:lnSpc>
                <a:spcPct val="116666"/>
              </a:lnSpc>
              <a:spcBef>
                <a:spcPts val="0"/>
              </a:spcBef>
              <a:spcAft>
                <a:spcPts val="0"/>
              </a:spcAft>
              <a:buClr>
                <a:srgbClr val="4C7A75"/>
              </a:buClr>
              <a:buSzPts val="1920"/>
              <a:buFont typeface="Open Sans"/>
              <a:buNone/>
            </a:pPr>
            <a:r>
              <a:rPr lang="en-US" b="1">
                <a:solidFill>
                  <a:srgbClr val="32514E"/>
                </a:solidFill>
              </a:rPr>
              <a:t>Allocation</a:t>
            </a:r>
            <a:r>
              <a:rPr lang="en-US">
                <a:solidFill>
                  <a:srgbClr val="454343"/>
                </a:solidFill>
              </a:rPr>
              <a:t> and expenditure of VR Funds </a:t>
            </a:r>
            <a:endParaRPr>
              <a:solidFill>
                <a:srgbClr val="454343"/>
              </a:solidFill>
            </a:endParaRPr>
          </a:p>
          <a:p>
            <a:pPr marL="0" lvl="0" indent="0" algn="l" rtl="0">
              <a:lnSpc>
                <a:spcPct val="116666"/>
              </a:lnSpc>
              <a:spcBef>
                <a:spcPts val="0"/>
              </a:spcBef>
              <a:spcAft>
                <a:spcPts val="0"/>
              </a:spcAft>
              <a:buClr>
                <a:srgbClr val="4C7A75"/>
              </a:buClr>
              <a:buSzPts val="1920"/>
              <a:buFont typeface="Open Sans"/>
              <a:buNone/>
            </a:pPr>
            <a:endParaRPr>
              <a:solidFill>
                <a:srgbClr val="454343"/>
              </a:solidFill>
            </a:endParaRPr>
          </a:p>
          <a:p>
            <a:pPr marL="0" lvl="0" indent="0" algn="l" rtl="0">
              <a:lnSpc>
                <a:spcPct val="116666"/>
              </a:lnSpc>
              <a:spcBef>
                <a:spcPts val="0"/>
              </a:spcBef>
              <a:spcAft>
                <a:spcPts val="0"/>
              </a:spcAft>
              <a:buClr>
                <a:srgbClr val="4C7A75"/>
              </a:buClr>
              <a:buSzPts val="1920"/>
              <a:buFont typeface="Open Sans"/>
              <a:buNone/>
            </a:pPr>
            <a:r>
              <a:rPr lang="en-US" b="1">
                <a:solidFill>
                  <a:srgbClr val="32514E"/>
                </a:solidFill>
              </a:rPr>
              <a:t>Participation</a:t>
            </a:r>
            <a:r>
              <a:rPr lang="en-US">
                <a:solidFill>
                  <a:srgbClr val="454343"/>
                </a:solidFill>
              </a:rPr>
              <a:t> in One-Stops</a:t>
            </a:r>
            <a:endParaRPr/>
          </a:p>
          <a:p>
            <a:pPr marL="0" lvl="0" indent="0" algn="l" rtl="0">
              <a:lnSpc>
                <a:spcPct val="116666"/>
              </a:lnSpc>
              <a:spcBef>
                <a:spcPts val="2800"/>
              </a:spcBef>
              <a:spcAft>
                <a:spcPts val="0"/>
              </a:spcAft>
              <a:buClr>
                <a:srgbClr val="4C7A75"/>
              </a:buClr>
              <a:buSzPts val="1920"/>
              <a:buFont typeface="Open Sans"/>
              <a:buNone/>
            </a:pPr>
            <a:r>
              <a:rPr lang="en-US" b="1">
                <a:solidFill>
                  <a:srgbClr val="32514E"/>
                </a:solidFill>
              </a:rPr>
              <a:t>Determination</a:t>
            </a:r>
            <a:r>
              <a:rPr lang="en-US">
                <a:solidFill>
                  <a:srgbClr val="454343"/>
                </a:solidFill>
              </a:rPr>
              <a:t> that individuals achieved employment outcomes-case closure</a:t>
            </a:r>
            <a:endParaRPr/>
          </a:p>
          <a:p>
            <a:pPr marL="0" lvl="0" indent="0" algn="l" rtl="0">
              <a:lnSpc>
                <a:spcPct val="116666"/>
              </a:lnSpc>
              <a:spcBef>
                <a:spcPts val="2800"/>
              </a:spcBef>
              <a:spcAft>
                <a:spcPts val="0"/>
              </a:spcAft>
              <a:buClr>
                <a:srgbClr val="4C7A75"/>
              </a:buClr>
              <a:buSzPts val="1920"/>
              <a:buFont typeface="Open Sans"/>
              <a:buNone/>
            </a:pPr>
            <a:r>
              <a:rPr lang="en-US" b="1">
                <a:solidFill>
                  <a:srgbClr val="32514E"/>
                </a:solidFill>
              </a:rPr>
              <a:t>Formulation</a:t>
            </a:r>
            <a:r>
              <a:rPr lang="en-US">
                <a:solidFill>
                  <a:srgbClr val="32514E"/>
                </a:solidFill>
              </a:rPr>
              <a:t> </a:t>
            </a:r>
            <a:r>
              <a:rPr lang="en-US">
                <a:solidFill>
                  <a:srgbClr val="454343"/>
                </a:solidFill>
              </a:rPr>
              <a:t>and Implementation of Policy</a:t>
            </a:r>
            <a:endParaRPr/>
          </a:p>
          <a:p>
            <a:pPr marL="0" lvl="0" indent="0" algn="l" rtl="0">
              <a:lnSpc>
                <a:spcPct val="116666"/>
              </a:lnSpc>
              <a:spcBef>
                <a:spcPts val="2800"/>
              </a:spcBef>
              <a:spcAft>
                <a:spcPts val="0"/>
              </a:spcAft>
              <a:buClr>
                <a:srgbClr val="4C7A75"/>
              </a:buClr>
              <a:buSzPts val="1920"/>
              <a:buFont typeface="Open Sans"/>
              <a:buNone/>
            </a:pPr>
            <a:r>
              <a:rPr lang="en-US" b="1">
                <a:solidFill>
                  <a:srgbClr val="32514E"/>
                </a:solidFill>
              </a:rPr>
              <a:t>Scope</a:t>
            </a:r>
            <a:r>
              <a:rPr lang="en-US">
                <a:solidFill>
                  <a:srgbClr val="454343"/>
                </a:solidFill>
              </a:rPr>
              <a:t> of services and eligibility</a:t>
            </a:r>
            <a:endParaRPr/>
          </a:p>
        </p:txBody>
      </p:sp>
      <p:sp>
        <p:nvSpPr>
          <p:cNvPr id="181" name="Google Shape;181;p7"/>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82" name="Google Shape;182;p7" descr="A platypus drives Fun Scooters"/>
          <p:cNvPicPr preferRelativeResize="0"/>
          <p:nvPr/>
        </p:nvPicPr>
        <p:blipFill rotWithShape="1">
          <a:blip r:embed="rId4">
            <a:alphaModFix/>
          </a:blip>
          <a:srcRect l="3943" t="1891" r="43793" b="1848"/>
          <a:stretch/>
        </p:blipFill>
        <p:spPr>
          <a:xfrm>
            <a:off x="8397021" y="1560489"/>
            <a:ext cx="2953946" cy="3766582"/>
          </a:xfrm>
          <a:prstGeom prst="rect">
            <a:avLst/>
          </a:prstGeom>
          <a:noFill/>
          <a:ln w="228600" cap="sq" cmpd="thickThin">
            <a:solidFill>
              <a:schemeClr val="accent4"/>
            </a:solidFill>
            <a:prstDash val="solid"/>
            <a:miter lim="800000"/>
            <a:headEnd type="none" w="sm" len="sm"/>
            <a:tailEnd type="none" w="sm" len="sm"/>
          </a:ln>
        </p:spPr>
      </p:pic>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8"/>
          <p:cNvSpPr txBox="1">
            <a:spLocks noGrp="1"/>
          </p:cNvSpPr>
          <p:nvPr>
            <p:ph type="title"/>
          </p:nvPr>
        </p:nvSpPr>
        <p:spPr>
          <a:xfrm>
            <a:off x="640079" y="395119"/>
            <a:ext cx="10654839" cy="10539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C7A75"/>
              </a:buClr>
              <a:buSzPts val="3600"/>
              <a:buFont typeface="Open Sans"/>
              <a:buNone/>
            </a:pPr>
            <a:r>
              <a:rPr lang="en-US" sz="3600" b="1" dirty="0">
                <a:solidFill>
                  <a:srgbClr val="4C7A75"/>
                </a:solidFill>
              </a:rPr>
              <a:t>Breaking It Down: Five Core Responsibilities </a:t>
            </a:r>
            <a:br>
              <a:rPr lang="en-US" sz="3600" b="1" dirty="0">
                <a:solidFill>
                  <a:srgbClr val="4C7A75"/>
                </a:solidFill>
              </a:rPr>
            </a:br>
            <a:r>
              <a:rPr lang="en-US" sz="2800" dirty="0">
                <a:solidFill>
                  <a:schemeClr val="dk2"/>
                </a:solidFill>
              </a:rPr>
              <a:t>P</a:t>
            </a:r>
            <a:r>
              <a:rPr lang="en-US" sz="2800" dirty="0">
                <a:solidFill>
                  <a:srgbClr val="A37238"/>
                </a:solidFill>
              </a:rPr>
              <a:t>eter </a:t>
            </a:r>
            <a:r>
              <a:rPr lang="en-US" sz="2800" dirty="0">
                <a:solidFill>
                  <a:schemeClr val="dk2"/>
                </a:solidFill>
              </a:rPr>
              <a:t>P</a:t>
            </a:r>
            <a:r>
              <a:rPr lang="en-US" sz="2800" dirty="0">
                <a:solidFill>
                  <a:srgbClr val="A37238"/>
                </a:solidFill>
              </a:rPr>
              <a:t>arker’s </a:t>
            </a:r>
            <a:r>
              <a:rPr lang="en-US" sz="2800" dirty="0">
                <a:solidFill>
                  <a:schemeClr val="dk2"/>
                </a:solidFill>
              </a:rPr>
              <a:t>A</a:t>
            </a:r>
            <a:r>
              <a:rPr lang="en-US" sz="2800" dirty="0">
                <a:solidFill>
                  <a:srgbClr val="A37238"/>
                </a:solidFill>
              </a:rPr>
              <a:t>chievements </a:t>
            </a:r>
            <a:r>
              <a:rPr lang="en-US" sz="2800" dirty="0">
                <a:solidFill>
                  <a:schemeClr val="dk2"/>
                </a:solidFill>
              </a:rPr>
              <a:t>A</a:t>
            </a:r>
            <a:r>
              <a:rPr lang="en-US" sz="2800" dirty="0">
                <a:solidFill>
                  <a:srgbClr val="A37238"/>
                </a:solidFill>
              </a:rPr>
              <a:t>re </a:t>
            </a:r>
            <a:r>
              <a:rPr lang="en-US" sz="2800" dirty="0">
                <a:solidFill>
                  <a:schemeClr val="dk2"/>
                </a:solidFill>
              </a:rPr>
              <a:t>E</a:t>
            </a:r>
            <a:r>
              <a:rPr lang="en-US" sz="2800" dirty="0">
                <a:solidFill>
                  <a:srgbClr val="A37238"/>
                </a:solidFill>
              </a:rPr>
              <a:t>xcellent</a:t>
            </a:r>
            <a:endParaRPr dirty="0"/>
          </a:p>
        </p:txBody>
      </p:sp>
      <p:sp>
        <p:nvSpPr>
          <p:cNvPr id="189" name="Google Shape;189;p8"/>
          <p:cNvSpPr txBox="1">
            <a:spLocks noGrp="1"/>
          </p:cNvSpPr>
          <p:nvPr>
            <p:ph type="body" idx="4294967295"/>
          </p:nvPr>
        </p:nvSpPr>
        <p:spPr>
          <a:xfrm>
            <a:off x="640079" y="1545708"/>
            <a:ext cx="7183120" cy="3766583"/>
          </a:xfrm>
          <a:prstGeom prst="rect">
            <a:avLst/>
          </a:prstGeom>
          <a:noFill/>
          <a:ln>
            <a:noFill/>
          </a:ln>
        </p:spPr>
        <p:txBody>
          <a:bodyPr spcFirstLastPara="1" wrap="square" lIns="91425" tIns="45700" rIns="91425" bIns="45700" anchor="t" anchorCtr="0">
            <a:noAutofit/>
          </a:bodyPr>
          <a:lstStyle/>
          <a:p>
            <a:pPr marL="0" lvl="0" indent="0" algn="l" rtl="0">
              <a:lnSpc>
                <a:spcPct val="116666"/>
              </a:lnSpc>
              <a:spcBef>
                <a:spcPts val="0"/>
              </a:spcBef>
              <a:spcAft>
                <a:spcPts val="0"/>
              </a:spcAft>
              <a:buClr>
                <a:srgbClr val="4C7A75"/>
              </a:buClr>
              <a:buSzPts val="1920"/>
              <a:buFont typeface="Open Sans"/>
              <a:buNone/>
            </a:pPr>
            <a:r>
              <a:rPr lang="en-US" b="1" dirty="0">
                <a:solidFill>
                  <a:srgbClr val="32514E"/>
                </a:solidFill>
              </a:rPr>
              <a:t>Policy</a:t>
            </a:r>
            <a:r>
              <a:rPr lang="en-US" dirty="0"/>
              <a:t> formulation and Implementation.</a:t>
            </a:r>
            <a:endParaRPr dirty="0"/>
          </a:p>
          <a:p>
            <a:pPr marL="0" lvl="0" indent="0" algn="l" rtl="0">
              <a:lnSpc>
                <a:spcPct val="116666"/>
              </a:lnSpc>
              <a:spcBef>
                <a:spcPts val="2800"/>
              </a:spcBef>
              <a:spcAft>
                <a:spcPts val="0"/>
              </a:spcAft>
              <a:buClr>
                <a:srgbClr val="4C7A75"/>
              </a:buClr>
              <a:buSzPts val="1920"/>
              <a:buFont typeface="Open Sans"/>
              <a:buNone/>
            </a:pPr>
            <a:r>
              <a:rPr lang="en-US" b="1" dirty="0">
                <a:solidFill>
                  <a:srgbClr val="32514E"/>
                </a:solidFill>
              </a:rPr>
              <a:t>Participation</a:t>
            </a:r>
            <a:r>
              <a:rPr lang="en-US" dirty="0"/>
              <a:t> in the One-Stop Delivery System</a:t>
            </a:r>
            <a:endParaRPr dirty="0"/>
          </a:p>
          <a:p>
            <a:pPr marL="0" lvl="0" indent="0" algn="l" rtl="0">
              <a:lnSpc>
                <a:spcPct val="116666"/>
              </a:lnSpc>
              <a:spcBef>
                <a:spcPts val="2800"/>
              </a:spcBef>
              <a:spcAft>
                <a:spcPts val="0"/>
              </a:spcAft>
              <a:buClr>
                <a:srgbClr val="4C7A75"/>
              </a:buClr>
              <a:buSzPts val="1920"/>
              <a:buFont typeface="Open Sans"/>
              <a:buNone/>
            </a:pPr>
            <a:r>
              <a:rPr lang="en-US" b="1" dirty="0">
                <a:solidFill>
                  <a:srgbClr val="32514E"/>
                </a:solidFill>
              </a:rPr>
              <a:t>Achievement</a:t>
            </a:r>
            <a:r>
              <a:rPr lang="en-US" dirty="0"/>
              <a:t> of an Employment Outcomes-case closure</a:t>
            </a:r>
            <a:endParaRPr dirty="0"/>
          </a:p>
          <a:p>
            <a:pPr marL="0" lvl="0" indent="0" algn="l" rtl="0">
              <a:lnSpc>
                <a:spcPct val="116666"/>
              </a:lnSpc>
              <a:spcBef>
                <a:spcPts val="2800"/>
              </a:spcBef>
              <a:spcAft>
                <a:spcPts val="0"/>
              </a:spcAft>
              <a:buClr>
                <a:srgbClr val="4C7A75"/>
              </a:buClr>
              <a:buSzPts val="1920"/>
              <a:buFont typeface="Open Sans"/>
              <a:buNone/>
            </a:pPr>
            <a:r>
              <a:rPr lang="en-US" b="1" dirty="0">
                <a:solidFill>
                  <a:srgbClr val="32514E"/>
                </a:solidFill>
              </a:rPr>
              <a:t>Allocation</a:t>
            </a:r>
            <a:r>
              <a:rPr lang="en-US" dirty="0"/>
              <a:t> and Expenditure of VR Funds</a:t>
            </a:r>
            <a:endParaRPr dirty="0"/>
          </a:p>
          <a:p>
            <a:pPr marL="0" lvl="0" indent="0" algn="l" rtl="0">
              <a:lnSpc>
                <a:spcPct val="116666"/>
              </a:lnSpc>
              <a:spcBef>
                <a:spcPts val="2800"/>
              </a:spcBef>
              <a:spcAft>
                <a:spcPts val="0"/>
              </a:spcAft>
              <a:buClr>
                <a:srgbClr val="4C7A75"/>
              </a:buClr>
              <a:buSzPts val="1920"/>
              <a:buFont typeface="Open Sans"/>
              <a:buNone/>
            </a:pPr>
            <a:r>
              <a:rPr lang="en-US" b="1" dirty="0">
                <a:solidFill>
                  <a:srgbClr val="32514E"/>
                </a:solidFill>
              </a:rPr>
              <a:t>Eligibility</a:t>
            </a:r>
            <a:r>
              <a:rPr lang="en-US" dirty="0"/>
              <a:t>, nature, scope of services and provision of those services</a:t>
            </a:r>
            <a:endParaRPr dirty="0"/>
          </a:p>
        </p:txBody>
      </p:sp>
      <p:sp>
        <p:nvSpPr>
          <p:cNvPr id="190" name="Google Shape;190;p8"/>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91" name="Google Shape;191;p8" descr="Image includes Spider man at his desk"/>
          <p:cNvPicPr preferRelativeResize="0"/>
          <p:nvPr/>
        </p:nvPicPr>
        <p:blipFill rotWithShape="1">
          <a:blip r:embed="rId4">
            <a:alphaModFix/>
          </a:blip>
          <a:srcRect l="45432" t="327" r="14709" b="9254"/>
          <a:stretch/>
        </p:blipFill>
        <p:spPr>
          <a:xfrm>
            <a:off x="8485788" y="2064516"/>
            <a:ext cx="2951833" cy="3766582"/>
          </a:xfrm>
          <a:prstGeom prst="rect">
            <a:avLst/>
          </a:prstGeom>
          <a:solidFill>
            <a:srgbClr val="A37238"/>
          </a:solidFill>
          <a:ln w="228600" cap="sq" cmpd="thickThin">
            <a:solidFill>
              <a:schemeClr val="accent4"/>
            </a:solidFill>
            <a:prstDash val="solid"/>
            <a:miter lim="800000"/>
            <a:headEnd type="none" w="sm" len="sm"/>
            <a:tailEnd type="none" w="sm" len="sm"/>
          </a:ln>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txBox="1">
            <a:spLocks noGrp="1"/>
          </p:cNvSpPr>
          <p:nvPr>
            <p:ph type="title"/>
          </p:nvPr>
        </p:nvSpPr>
        <p:spPr>
          <a:xfrm>
            <a:off x="1463886" y="436330"/>
            <a:ext cx="9262026" cy="96491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1800"/>
              <a:buFont typeface="Arial"/>
              <a:buNone/>
            </a:pPr>
            <a:br>
              <a:rPr lang="en-US" sz="1800">
                <a:latin typeface="Arial"/>
                <a:ea typeface="Arial"/>
                <a:cs typeface="Arial"/>
                <a:sym typeface="Arial"/>
              </a:rPr>
            </a:br>
            <a:r>
              <a:rPr lang="en-US" sz="4400"/>
              <a:t>Questions?</a:t>
            </a:r>
            <a:endParaRPr/>
          </a:p>
        </p:txBody>
      </p:sp>
      <p:sp>
        <p:nvSpPr>
          <p:cNvPr id="198" name="Google Shape;198;p9"/>
          <p:cNvSpPr txBox="1">
            <a:spLocks noGrp="1"/>
          </p:cNvSpPr>
          <p:nvPr>
            <p:ph type="sldNum" idx="12"/>
          </p:nvPr>
        </p:nvSpPr>
        <p:spPr>
          <a:xfrm>
            <a:off x="9354312" y="644652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99" name="Google Shape;199;p9">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4">
            <a:alphaModFix/>
          </a:blip>
          <a:srcRect/>
          <a:stretch/>
        </p:blipFill>
        <p:spPr>
          <a:xfrm>
            <a:off x="3264680" y="1401241"/>
            <a:ext cx="4850619" cy="4850619"/>
          </a:xfrm>
          <a:prstGeom prst="rect">
            <a:avLst/>
          </a:prstGeom>
          <a:noFill/>
          <a:ln>
            <a:noFill/>
          </a:ln>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VRTAC-QM">
      <a:dk1>
        <a:srgbClr val="0D1D34"/>
      </a:dk1>
      <a:lt1>
        <a:srgbClr val="FFFFFF"/>
      </a:lt1>
      <a:dk2>
        <a:srgbClr val="68A19B"/>
      </a:dk2>
      <a:lt2>
        <a:srgbClr val="8B8887"/>
      </a:lt2>
      <a:accent1>
        <a:srgbClr val="0D1D34"/>
      </a:accent1>
      <a:accent2>
        <a:srgbClr val="173654"/>
      </a:accent2>
      <a:accent3>
        <a:srgbClr val="68A19B"/>
      </a:accent3>
      <a:accent4>
        <a:srgbClr val="C7975E"/>
      </a:accent4>
      <a:accent5>
        <a:srgbClr val="8B8887"/>
      </a:accent5>
      <a:accent6>
        <a:srgbClr val="FFFFFF"/>
      </a:accent6>
      <a:hlink>
        <a:srgbClr val="234E8C"/>
      </a:hlink>
      <a:folHlink>
        <a:srgbClr val="A372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1135</Words>
  <Application>Microsoft Office PowerPoint</Application>
  <PresentationFormat>Widescreen</PresentationFormat>
  <Paragraphs>103</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Courier New</vt:lpstr>
      <vt:lpstr>Open Sans</vt:lpstr>
      <vt:lpstr>Calibri</vt:lpstr>
      <vt:lpstr>Office Theme</vt:lpstr>
      <vt:lpstr>Non-Delegable Functions</vt:lpstr>
      <vt:lpstr>Disclaimer</vt:lpstr>
      <vt:lpstr>Background</vt:lpstr>
      <vt:lpstr>Non-Delegables</vt:lpstr>
      <vt:lpstr> Mnemonics</vt:lpstr>
      <vt:lpstr>A Couple of Examples or Make Your Own</vt:lpstr>
      <vt:lpstr>A Platypus Drives Fun Scooters</vt:lpstr>
      <vt:lpstr>Breaking It Down: Five Core Responsibilities  Peter Parker’s Achievements Are Excellent</vt:lpstr>
      <vt:lpstr> Questions?</vt:lpstr>
      <vt:lpstr>Presenters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Anderson</dc:creator>
  <cp:lastModifiedBy>Theresa Kulow</cp:lastModifiedBy>
  <cp:revision>3</cp:revision>
  <dcterms:created xsi:type="dcterms:W3CDTF">2021-01-25T15:28:03Z</dcterms:created>
  <dcterms:modified xsi:type="dcterms:W3CDTF">2022-02-24T00:24:57Z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6A5FB472-4B50-4BD4-BBD2-D1EEC111FE34</vt:lpwstr>
  </property>
  <property fmtid="{D5CDD505-2E9C-101B-9397-08002B2CF9AE}" pid="3" name="ArticulatePath">
    <vt:lpwstr>powerpoint_</vt:lpwstr>
  </property>
</Properties>
</file>